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2119" autoAdjust="0"/>
  </p:normalViewPr>
  <p:slideViewPr>
    <p:cSldViewPr snapToGrid="0">
      <p:cViewPr>
        <p:scale>
          <a:sx n="75" d="100"/>
          <a:sy n="75" d="100"/>
        </p:scale>
        <p:origin x="1512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7244F-A02E-4449-83E6-87EE7FE6FC5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40D5E-754E-4923-8242-B0FE2B06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3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 SLIDE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40D5E-754E-4923-8242-B0FE2B06C5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40D5E-754E-4923-8242-B0FE2B06C5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6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 SLIDE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40D5E-754E-4923-8242-B0FE2B06C5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7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 SLIDE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40D5E-754E-4923-8242-B0FE2B06C5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8D9D-BD86-246A-A3E3-07EB315ED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CDC7-BF50-D529-DCE6-36A61698B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E6310-33E8-388E-06DE-4A377A2A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1EB5-79A3-4A2B-AC53-82D74D8826D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82702-E99F-9103-6589-49D84405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0C860-5554-7CA8-68EE-0338F63D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B49-A378-4591-95FD-4168F8E70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B908-F77E-9DDB-909A-1F2A3F57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304F5-9293-39FD-9F56-6979DE92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8EBCB-1F8D-8A4D-54B2-4582C925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1EB5-79A3-4A2B-AC53-82D74D8826D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F4F7E-1DD2-E8A3-B53E-2357619C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F0DA0-60B0-221B-5D88-3AF29E09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B49-A378-4591-95FD-4168F8E70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6E850-24F7-7887-D2D2-36C07B29A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3BDFA-B53C-4D65-6A36-317AEB95A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310F8-67E6-CF0A-FD63-A02274A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1EB5-79A3-4A2B-AC53-82D74D8826D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01C74-32F3-D400-78EF-1E63F62E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B5A08-3D5B-32A8-CDA8-17F17FE6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B49-A378-4591-95FD-4168F8E70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2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2755-F76D-24C4-6754-F70D1C26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87BC2-0B78-50A0-7081-295B00D68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2AFBC-F684-9C14-D114-E919094E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1EB5-79A3-4A2B-AC53-82D74D8826D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3F9C6-FA77-ABC3-382D-3D0540F7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5B771-317A-1D29-D9C2-66175345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B49-A378-4591-95FD-4168F8E70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4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92C1-C8AB-E59E-0496-A3170BE7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48368-3789-ACF0-0149-EAF491608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0859F-FF70-5EDB-2694-73724F98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1EB5-79A3-4A2B-AC53-82D74D8826D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5C8BA-752D-FF73-27C3-682093AE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1825F-7B4E-F0DC-2C25-8950C30B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B49-A378-4591-95FD-4168F8E70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1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CCF2-3B31-9C9A-6AE9-42A28FFBE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C91E-7370-38F6-CDFC-293663A35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01411-0B5A-35EA-D828-B8D17506F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480FB-6AC5-D558-9210-3519ED6C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1EB5-79A3-4A2B-AC53-82D74D8826D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B330A-6790-94B6-F003-ADCE2F44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DF368-F11E-EBA5-3A5A-F9882978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B49-A378-4591-95FD-4168F8E70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7AFC-60F2-F2CB-2C22-9F51D93C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2A423-6DF9-3308-D218-DA6263BB5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4F0A6-661C-5E00-D289-29EF5DC88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3834E-B812-6186-E1D2-9BD5420BA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498E9-0790-0BA8-2C44-B5D401741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9026F3-8340-7752-2A32-3F0F134B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1EB5-79A3-4A2B-AC53-82D74D8826D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FAC444-0229-1C38-B0FF-D58972EE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D8B9F-2EDC-D844-1B12-5B61889B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B49-A378-4591-95FD-4168F8E70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9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21DF-0FA3-48E8-1FDF-AC2C6D81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C1F9F-F799-471D-3623-9405806F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1EB5-79A3-4A2B-AC53-82D74D8826D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DA345-5935-B081-98BA-A7368CED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89EC2-58A4-6F11-54E2-9FCD2A77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B49-A378-4591-95FD-4168F8E70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2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CDDD6-8664-9A9C-0DD7-2F23B4C6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1EB5-79A3-4A2B-AC53-82D74D8826D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494FF-F81E-EE9B-370C-27DA4750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024B-3A72-CD20-F932-659945B3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B49-A378-4591-95FD-4168F8E70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3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C12A-FCE1-8283-05B2-ACC7ED8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DDA99-BAB3-3475-1829-3207CB1C1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B9077-DF94-DCF0-DBAD-D5E8D14B0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F48FB-5445-0255-AE1C-DDFF4EDC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1EB5-79A3-4A2B-AC53-82D74D8826D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13D33-2A2F-95D6-8692-072EA2B9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E0456-2B7E-92A7-24F9-A6A4F9FB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B49-A378-4591-95FD-4168F8E70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DB7A-D4AC-94CF-558F-31C073423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91BDA-9E1F-A63D-1811-139F37935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74851-8E48-EFD0-5001-78F8E534B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35049-24E6-E745-C054-3831DA2C5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1EB5-79A3-4A2B-AC53-82D74D8826D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3C0B5-4E77-1D36-AD9B-8EEAC85A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F0B3A-4E4F-160E-C290-4B292221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B49-A378-4591-95FD-4168F8E70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1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293F0-369D-3903-C1BB-A1CE7D82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F9C3B-34AF-B690-8130-5A8372422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8D6E8-6B27-60A7-4B47-CD989691A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1EB5-79A3-4A2B-AC53-82D74D8826D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B393C-5EA0-CBD8-B720-5509DC64A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E417A-74BE-75D1-2586-B5DC9BAD6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0FB49-A378-4591-95FD-4168F8E70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6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Bubble12">
            <a:extLst>
              <a:ext uri="{FF2B5EF4-FFF2-40B4-BE49-F238E27FC236}">
                <a16:creationId xmlns:a16="http://schemas.microsoft.com/office/drawing/2014/main" id="{86BCB4EA-4C1E-77E8-83E6-712CE640D441}"/>
              </a:ext>
            </a:extLst>
          </p:cNvPr>
          <p:cNvGrpSpPr/>
          <p:nvPr/>
        </p:nvGrpSpPr>
        <p:grpSpPr>
          <a:xfrm>
            <a:off x="2605104" y="7205148"/>
            <a:ext cx="1648193" cy="1541240"/>
            <a:chOff x="1413028" y="612374"/>
            <a:chExt cx="1648193" cy="154124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F7EA4D6-EC76-AF8A-AF16-3A6A279E7A1E}"/>
                </a:ext>
              </a:extLst>
            </p:cNvPr>
            <p:cNvSpPr/>
            <p:nvPr/>
          </p:nvSpPr>
          <p:spPr>
            <a:xfrm rot="639644">
              <a:off x="1413028" y="619454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Moon 69">
              <a:extLst>
                <a:ext uri="{FF2B5EF4-FFF2-40B4-BE49-F238E27FC236}">
                  <a16:creationId xmlns:a16="http://schemas.microsoft.com/office/drawing/2014/main" id="{4AB0EBB2-46EF-55A3-FB1F-4F04039AF880}"/>
                </a:ext>
              </a:extLst>
            </p:cNvPr>
            <p:cNvSpPr/>
            <p:nvPr/>
          </p:nvSpPr>
          <p:spPr>
            <a:xfrm rot="6139578">
              <a:off x="1864639" y="238466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00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Bubble11">
            <a:extLst>
              <a:ext uri="{FF2B5EF4-FFF2-40B4-BE49-F238E27FC236}">
                <a16:creationId xmlns:a16="http://schemas.microsoft.com/office/drawing/2014/main" id="{EB654CB1-D37E-9DFA-B4B3-B2BB136E3359}"/>
              </a:ext>
            </a:extLst>
          </p:cNvPr>
          <p:cNvGrpSpPr/>
          <p:nvPr/>
        </p:nvGrpSpPr>
        <p:grpSpPr>
          <a:xfrm>
            <a:off x="1399976" y="7350616"/>
            <a:ext cx="1362143" cy="1273752"/>
            <a:chOff x="1413028" y="612374"/>
            <a:chExt cx="1648193" cy="15412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EBC864FA-9548-DDF2-2F7D-A05D49ABEFCF}"/>
                </a:ext>
              </a:extLst>
            </p:cNvPr>
            <p:cNvSpPr/>
            <p:nvPr/>
          </p:nvSpPr>
          <p:spPr>
            <a:xfrm rot="639644">
              <a:off x="1413028" y="619454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Moon 72">
              <a:extLst>
                <a:ext uri="{FF2B5EF4-FFF2-40B4-BE49-F238E27FC236}">
                  <a16:creationId xmlns:a16="http://schemas.microsoft.com/office/drawing/2014/main" id="{290D77F2-0690-95EF-3960-ACF4869549F9}"/>
                </a:ext>
              </a:extLst>
            </p:cNvPr>
            <p:cNvSpPr/>
            <p:nvPr/>
          </p:nvSpPr>
          <p:spPr>
            <a:xfrm rot="6139578">
              <a:off x="1864639" y="238466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00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Bubble10">
            <a:extLst>
              <a:ext uri="{FF2B5EF4-FFF2-40B4-BE49-F238E27FC236}">
                <a16:creationId xmlns:a16="http://schemas.microsoft.com/office/drawing/2014/main" id="{206C05EE-92AD-CB9A-6631-56EA9366BA99}"/>
              </a:ext>
            </a:extLst>
          </p:cNvPr>
          <p:cNvGrpSpPr/>
          <p:nvPr/>
        </p:nvGrpSpPr>
        <p:grpSpPr>
          <a:xfrm>
            <a:off x="0" y="7885203"/>
            <a:ext cx="1344444" cy="1267901"/>
            <a:chOff x="250613" y="5165450"/>
            <a:chExt cx="1344444" cy="1267901"/>
          </a:xfrm>
        </p:grpSpPr>
        <p:sp>
          <p:nvSpPr>
            <p:cNvPr id="75" name="Oval6">
              <a:extLst>
                <a:ext uri="{FF2B5EF4-FFF2-40B4-BE49-F238E27FC236}">
                  <a16:creationId xmlns:a16="http://schemas.microsoft.com/office/drawing/2014/main" id="{A115078A-62EE-5304-2832-0C844D54E238}"/>
                </a:ext>
              </a:extLst>
            </p:cNvPr>
            <p:cNvSpPr/>
            <p:nvPr/>
          </p:nvSpPr>
          <p:spPr>
            <a:xfrm rot="7537434">
              <a:off x="250613" y="5165450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Moon 75">
              <a:extLst>
                <a:ext uri="{FF2B5EF4-FFF2-40B4-BE49-F238E27FC236}">
                  <a16:creationId xmlns:a16="http://schemas.microsoft.com/office/drawing/2014/main" id="{B48D05CC-D814-08C1-3FB4-882F666F662E}"/>
                </a:ext>
              </a:extLst>
            </p:cNvPr>
            <p:cNvSpPr/>
            <p:nvPr/>
          </p:nvSpPr>
          <p:spPr>
            <a:xfrm rot="6139578">
              <a:off x="606146" y="4864675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Bubble9">
            <a:extLst>
              <a:ext uri="{FF2B5EF4-FFF2-40B4-BE49-F238E27FC236}">
                <a16:creationId xmlns:a16="http://schemas.microsoft.com/office/drawing/2014/main" id="{360A0458-5A25-CF35-9779-DCB4CE4A7CF4}"/>
              </a:ext>
            </a:extLst>
          </p:cNvPr>
          <p:cNvGrpSpPr/>
          <p:nvPr/>
        </p:nvGrpSpPr>
        <p:grpSpPr>
          <a:xfrm>
            <a:off x="1215023" y="7736548"/>
            <a:ext cx="1646922" cy="1537961"/>
            <a:chOff x="1465636" y="5016795"/>
            <a:chExt cx="1646922" cy="1537961"/>
          </a:xfrm>
        </p:grpSpPr>
        <p:sp>
          <p:nvSpPr>
            <p:cNvPr id="78" name="Oval11">
              <a:extLst>
                <a:ext uri="{FF2B5EF4-FFF2-40B4-BE49-F238E27FC236}">
                  <a16:creationId xmlns:a16="http://schemas.microsoft.com/office/drawing/2014/main" id="{01CC6A52-4CF3-969C-2388-52100648D85F}"/>
                </a:ext>
              </a:extLst>
            </p:cNvPr>
            <p:cNvSpPr/>
            <p:nvPr/>
          </p:nvSpPr>
          <p:spPr>
            <a:xfrm rot="7537434">
              <a:off x="1465636" y="5020596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Moon 78">
              <a:extLst>
                <a:ext uri="{FF2B5EF4-FFF2-40B4-BE49-F238E27FC236}">
                  <a16:creationId xmlns:a16="http://schemas.microsoft.com/office/drawing/2014/main" id="{820D163C-7210-C65D-07C6-FEC9A15BAA92}"/>
                </a:ext>
              </a:extLst>
            </p:cNvPr>
            <p:cNvSpPr/>
            <p:nvPr/>
          </p:nvSpPr>
          <p:spPr>
            <a:xfrm rot="6139578">
              <a:off x="1915976" y="4642887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00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Bubble8">
            <a:extLst>
              <a:ext uri="{FF2B5EF4-FFF2-40B4-BE49-F238E27FC236}">
                <a16:creationId xmlns:a16="http://schemas.microsoft.com/office/drawing/2014/main" id="{110FF921-245A-621F-AE99-A28BFF75FC69}"/>
              </a:ext>
            </a:extLst>
          </p:cNvPr>
          <p:cNvGrpSpPr/>
          <p:nvPr/>
        </p:nvGrpSpPr>
        <p:grpSpPr>
          <a:xfrm>
            <a:off x="5262466" y="7213434"/>
            <a:ext cx="1657950" cy="1534160"/>
            <a:chOff x="5513079" y="4493681"/>
            <a:chExt cx="1657950" cy="1534160"/>
          </a:xfrm>
        </p:grpSpPr>
        <p:sp>
          <p:nvSpPr>
            <p:cNvPr id="81" name="Oval9">
              <a:extLst>
                <a:ext uri="{FF2B5EF4-FFF2-40B4-BE49-F238E27FC236}">
                  <a16:creationId xmlns:a16="http://schemas.microsoft.com/office/drawing/2014/main" id="{7E725193-B62F-C621-BFA7-3F156CC79D5D}"/>
                </a:ext>
              </a:extLst>
            </p:cNvPr>
            <p:cNvSpPr/>
            <p:nvPr/>
          </p:nvSpPr>
          <p:spPr>
            <a:xfrm rot="7537434">
              <a:off x="5513079" y="4493681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Moon 81">
              <a:extLst>
                <a:ext uri="{FF2B5EF4-FFF2-40B4-BE49-F238E27FC236}">
                  <a16:creationId xmlns:a16="http://schemas.microsoft.com/office/drawing/2014/main" id="{2D09D792-58BD-D87F-4F9C-485BC7297167}"/>
                </a:ext>
              </a:extLst>
            </p:cNvPr>
            <p:cNvSpPr/>
            <p:nvPr/>
          </p:nvSpPr>
          <p:spPr>
            <a:xfrm rot="6315680">
              <a:off x="5974447" y="4124867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FF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Bubble7">
            <a:extLst>
              <a:ext uri="{FF2B5EF4-FFF2-40B4-BE49-F238E27FC236}">
                <a16:creationId xmlns:a16="http://schemas.microsoft.com/office/drawing/2014/main" id="{E94B3CD8-CA55-F1CA-072A-CDEF882BEF72}"/>
              </a:ext>
            </a:extLst>
          </p:cNvPr>
          <p:cNvGrpSpPr/>
          <p:nvPr/>
        </p:nvGrpSpPr>
        <p:grpSpPr>
          <a:xfrm>
            <a:off x="6263930" y="7914928"/>
            <a:ext cx="1658865" cy="1534160"/>
            <a:chOff x="6514543" y="5195175"/>
            <a:chExt cx="1658865" cy="1534160"/>
          </a:xfrm>
        </p:grpSpPr>
        <p:sp>
          <p:nvSpPr>
            <p:cNvPr id="84" name="Oval7">
              <a:extLst>
                <a:ext uri="{FF2B5EF4-FFF2-40B4-BE49-F238E27FC236}">
                  <a16:creationId xmlns:a16="http://schemas.microsoft.com/office/drawing/2014/main" id="{236C497F-4EAC-E77C-C972-EDFE683F24EC}"/>
                </a:ext>
              </a:extLst>
            </p:cNvPr>
            <p:cNvSpPr/>
            <p:nvPr/>
          </p:nvSpPr>
          <p:spPr>
            <a:xfrm rot="639644">
              <a:off x="6514543" y="5195175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Moon 84">
              <a:extLst>
                <a:ext uri="{FF2B5EF4-FFF2-40B4-BE49-F238E27FC236}">
                  <a16:creationId xmlns:a16="http://schemas.microsoft.com/office/drawing/2014/main" id="{E5E11A6C-C3AF-2CB9-1EE1-94FF44A731FD}"/>
                </a:ext>
              </a:extLst>
            </p:cNvPr>
            <p:cNvSpPr/>
            <p:nvPr/>
          </p:nvSpPr>
          <p:spPr>
            <a:xfrm rot="6315680">
              <a:off x="6976826" y="4827567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00B0F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Bubble6">
            <a:extLst>
              <a:ext uri="{FF2B5EF4-FFF2-40B4-BE49-F238E27FC236}">
                <a16:creationId xmlns:a16="http://schemas.microsoft.com/office/drawing/2014/main" id="{AC371466-B0A6-9664-8220-F46BCB2A3B62}"/>
              </a:ext>
            </a:extLst>
          </p:cNvPr>
          <p:cNvGrpSpPr/>
          <p:nvPr/>
        </p:nvGrpSpPr>
        <p:grpSpPr>
          <a:xfrm>
            <a:off x="7399320" y="7212229"/>
            <a:ext cx="1661836" cy="1534160"/>
            <a:chOff x="7649933" y="4492476"/>
            <a:chExt cx="1661836" cy="1534160"/>
          </a:xfrm>
        </p:grpSpPr>
        <p:sp>
          <p:nvSpPr>
            <p:cNvPr id="87" name="Oval8">
              <a:extLst>
                <a:ext uri="{FF2B5EF4-FFF2-40B4-BE49-F238E27FC236}">
                  <a16:creationId xmlns:a16="http://schemas.microsoft.com/office/drawing/2014/main" id="{E907F678-B128-E8E0-D036-192FF6676BE1}"/>
                </a:ext>
              </a:extLst>
            </p:cNvPr>
            <p:cNvSpPr/>
            <p:nvPr/>
          </p:nvSpPr>
          <p:spPr>
            <a:xfrm rot="639644">
              <a:off x="7649933" y="4492476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Moon 87">
              <a:extLst>
                <a:ext uri="{FF2B5EF4-FFF2-40B4-BE49-F238E27FC236}">
                  <a16:creationId xmlns:a16="http://schemas.microsoft.com/office/drawing/2014/main" id="{2020D5E8-A3DD-1E74-0980-FEF77836A8B1}"/>
                </a:ext>
              </a:extLst>
            </p:cNvPr>
            <p:cNvSpPr/>
            <p:nvPr/>
          </p:nvSpPr>
          <p:spPr>
            <a:xfrm rot="6315680">
              <a:off x="8115187" y="4121658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7030A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Bubble5">
            <a:extLst>
              <a:ext uri="{FF2B5EF4-FFF2-40B4-BE49-F238E27FC236}">
                <a16:creationId xmlns:a16="http://schemas.microsoft.com/office/drawing/2014/main" id="{743B66BB-FC74-0720-95C1-AA56B04BD2C9}"/>
              </a:ext>
            </a:extLst>
          </p:cNvPr>
          <p:cNvGrpSpPr/>
          <p:nvPr/>
        </p:nvGrpSpPr>
        <p:grpSpPr>
          <a:xfrm>
            <a:off x="10375862" y="7181787"/>
            <a:ext cx="1660913" cy="1535128"/>
            <a:chOff x="10626475" y="4462034"/>
            <a:chExt cx="1660913" cy="1535128"/>
          </a:xfrm>
        </p:grpSpPr>
        <p:sp>
          <p:nvSpPr>
            <p:cNvPr id="90" name="Oval10">
              <a:extLst>
                <a:ext uri="{FF2B5EF4-FFF2-40B4-BE49-F238E27FC236}">
                  <a16:creationId xmlns:a16="http://schemas.microsoft.com/office/drawing/2014/main" id="{A4E04043-FFC2-C91B-539C-5093DD44A20A}"/>
                </a:ext>
              </a:extLst>
            </p:cNvPr>
            <p:cNvSpPr/>
            <p:nvPr/>
          </p:nvSpPr>
          <p:spPr>
            <a:xfrm rot="7537434">
              <a:off x="10626475" y="4463002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Moon 90">
              <a:extLst>
                <a:ext uri="{FF2B5EF4-FFF2-40B4-BE49-F238E27FC236}">
                  <a16:creationId xmlns:a16="http://schemas.microsoft.com/office/drawing/2014/main" id="{0DBF5004-D8D8-3A22-44FB-D0F2BFDAAF44}"/>
                </a:ext>
              </a:extLst>
            </p:cNvPr>
            <p:cNvSpPr/>
            <p:nvPr/>
          </p:nvSpPr>
          <p:spPr>
            <a:xfrm rot="6315680">
              <a:off x="11090806" y="4088126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accent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Bubble4">
            <a:extLst>
              <a:ext uri="{FF2B5EF4-FFF2-40B4-BE49-F238E27FC236}">
                <a16:creationId xmlns:a16="http://schemas.microsoft.com/office/drawing/2014/main" id="{96ADEF95-94B1-B318-E8B6-239144484D3D}"/>
              </a:ext>
            </a:extLst>
          </p:cNvPr>
          <p:cNvGrpSpPr/>
          <p:nvPr/>
        </p:nvGrpSpPr>
        <p:grpSpPr>
          <a:xfrm>
            <a:off x="5048907" y="8059782"/>
            <a:ext cx="1354936" cy="1267901"/>
            <a:chOff x="5299520" y="5340029"/>
            <a:chExt cx="1354936" cy="1267901"/>
          </a:xfrm>
        </p:grpSpPr>
        <p:sp>
          <p:nvSpPr>
            <p:cNvPr id="93" name="Oval2">
              <a:extLst>
                <a:ext uri="{FF2B5EF4-FFF2-40B4-BE49-F238E27FC236}">
                  <a16:creationId xmlns:a16="http://schemas.microsoft.com/office/drawing/2014/main" id="{B6C7E0F3-994B-A102-1988-C037B3AAA366}"/>
                </a:ext>
              </a:extLst>
            </p:cNvPr>
            <p:cNvSpPr/>
            <p:nvPr/>
          </p:nvSpPr>
          <p:spPr>
            <a:xfrm rot="639644">
              <a:off x="5299520" y="5340029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Moon 93">
              <a:extLst>
                <a:ext uri="{FF2B5EF4-FFF2-40B4-BE49-F238E27FC236}">
                  <a16:creationId xmlns:a16="http://schemas.microsoft.com/office/drawing/2014/main" id="{FE113927-B005-AB07-A85B-C3C93160FB4A}"/>
                </a:ext>
              </a:extLst>
            </p:cNvPr>
            <p:cNvSpPr/>
            <p:nvPr/>
          </p:nvSpPr>
          <p:spPr>
            <a:xfrm rot="6139578">
              <a:off x="5665545" y="5031858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Bubble3">
            <a:extLst>
              <a:ext uri="{FF2B5EF4-FFF2-40B4-BE49-F238E27FC236}">
                <a16:creationId xmlns:a16="http://schemas.microsoft.com/office/drawing/2014/main" id="{03C41A19-9C22-8F49-A63B-E2C6F1467750}"/>
              </a:ext>
            </a:extLst>
          </p:cNvPr>
          <p:cNvGrpSpPr/>
          <p:nvPr/>
        </p:nvGrpSpPr>
        <p:grpSpPr>
          <a:xfrm>
            <a:off x="4047443" y="7357927"/>
            <a:ext cx="1354782" cy="1268262"/>
            <a:chOff x="4298056" y="4638174"/>
            <a:chExt cx="1354782" cy="1268262"/>
          </a:xfrm>
        </p:grpSpPr>
        <p:sp>
          <p:nvSpPr>
            <p:cNvPr id="96" name="Oval4">
              <a:extLst>
                <a:ext uri="{FF2B5EF4-FFF2-40B4-BE49-F238E27FC236}">
                  <a16:creationId xmlns:a16="http://schemas.microsoft.com/office/drawing/2014/main" id="{8DFC080A-E21C-A2BC-A642-7B89DA7C973D}"/>
                </a:ext>
              </a:extLst>
            </p:cNvPr>
            <p:cNvSpPr/>
            <p:nvPr/>
          </p:nvSpPr>
          <p:spPr>
            <a:xfrm rot="7537434">
              <a:off x="4298056" y="4638535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Moon 96">
              <a:extLst>
                <a:ext uri="{FF2B5EF4-FFF2-40B4-BE49-F238E27FC236}">
                  <a16:creationId xmlns:a16="http://schemas.microsoft.com/office/drawing/2014/main" id="{10A0C2B0-3B81-5308-F204-34B6D0946784}"/>
                </a:ext>
              </a:extLst>
            </p:cNvPr>
            <p:cNvSpPr/>
            <p:nvPr/>
          </p:nvSpPr>
          <p:spPr>
            <a:xfrm rot="6139578">
              <a:off x="4663927" y="4329159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FF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Bubble2">
            <a:extLst>
              <a:ext uri="{FF2B5EF4-FFF2-40B4-BE49-F238E27FC236}">
                <a16:creationId xmlns:a16="http://schemas.microsoft.com/office/drawing/2014/main" id="{43B6E459-FB43-F25D-22C9-7198D1C65F18}"/>
              </a:ext>
            </a:extLst>
          </p:cNvPr>
          <p:cNvGrpSpPr/>
          <p:nvPr/>
        </p:nvGrpSpPr>
        <p:grpSpPr>
          <a:xfrm>
            <a:off x="7628494" y="8048057"/>
            <a:ext cx="1357777" cy="1267901"/>
            <a:chOff x="6143352" y="3153737"/>
            <a:chExt cx="1357777" cy="1267901"/>
          </a:xfrm>
        </p:grpSpPr>
        <p:sp>
          <p:nvSpPr>
            <p:cNvPr id="99" name="Oval3">
              <a:extLst>
                <a:ext uri="{FF2B5EF4-FFF2-40B4-BE49-F238E27FC236}">
                  <a16:creationId xmlns:a16="http://schemas.microsoft.com/office/drawing/2014/main" id="{23477719-931B-E4BD-679F-863B45EF6E83}"/>
                </a:ext>
              </a:extLst>
            </p:cNvPr>
            <p:cNvSpPr/>
            <p:nvPr/>
          </p:nvSpPr>
          <p:spPr>
            <a:xfrm rot="639644">
              <a:off x="6143352" y="3153737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Moon 99">
              <a:extLst>
                <a:ext uri="{FF2B5EF4-FFF2-40B4-BE49-F238E27FC236}">
                  <a16:creationId xmlns:a16="http://schemas.microsoft.com/office/drawing/2014/main" id="{863D26DC-4378-9179-09A3-8C793BE70346}"/>
                </a:ext>
              </a:extLst>
            </p:cNvPr>
            <p:cNvSpPr/>
            <p:nvPr/>
          </p:nvSpPr>
          <p:spPr>
            <a:xfrm rot="6139578">
              <a:off x="6512218" y="2845568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7030A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Bubble1">
            <a:extLst>
              <a:ext uri="{FF2B5EF4-FFF2-40B4-BE49-F238E27FC236}">
                <a16:creationId xmlns:a16="http://schemas.microsoft.com/office/drawing/2014/main" id="{29B11498-0387-59D0-602E-0CC8CDAAEBB6}"/>
              </a:ext>
            </a:extLst>
          </p:cNvPr>
          <p:cNvGrpSpPr/>
          <p:nvPr/>
        </p:nvGrpSpPr>
        <p:grpSpPr>
          <a:xfrm>
            <a:off x="9005255" y="8174309"/>
            <a:ext cx="1355245" cy="1267901"/>
            <a:chOff x="9118814" y="3137870"/>
            <a:chExt cx="1355245" cy="1267901"/>
          </a:xfrm>
        </p:grpSpPr>
        <p:sp>
          <p:nvSpPr>
            <p:cNvPr id="102" name="Oval5">
              <a:extLst>
                <a:ext uri="{FF2B5EF4-FFF2-40B4-BE49-F238E27FC236}">
                  <a16:creationId xmlns:a16="http://schemas.microsoft.com/office/drawing/2014/main" id="{EDD3D871-DCED-41BC-4697-ECE7DA1E7BA2}"/>
                </a:ext>
              </a:extLst>
            </p:cNvPr>
            <p:cNvSpPr/>
            <p:nvPr/>
          </p:nvSpPr>
          <p:spPr>
            <a:xfrm rot="7537434">
              <a:off x="9118814" y="3137870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B57DD203-D21E-8968-1FDA-68B9922A43BF}"/>
                </a:ext>
              </a:extLst>
            </p:cNvPr>
            <p:cNvSpPr/>
            <p:nvPr/>
          </p:nvSpPr>
          <p:spPr>
            <a:xfrm rot="6139578">
              <a:off x="9485148" y="2833902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accent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8EDC74-111C-8933-0376-D9FBA84F63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78.6394"/>
                  <p14:bmkLst>
                    <p14:bmk name="Bookmark 1" time="0"/>
                    <p14:bmk name="Bookmark 2" time="1000"/>
                    <p14:bmk name="Bookmark 3" time="2000"/>
                    <p14:bmk name="Bookmark 4" time="3000"/>
                    <p14:bmk name="Bookmark 5" time="4000"/>
                    <p14:bmk name="Bookmark 6" time="5000"/>
                    <p14:bmk name="Bookmark 7" time="6000"/>
                    <p14:bmk name="Bookmark 8" time="7000"/>
                    <p14:bmk name="Bookmark 9" time="8000"/>
                    <p14:bmk name="Bookmark 10" time="9000"/>
                    <p14:bmk name="Bookmark 11" time="1000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4980" y="-3462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7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0000">
        <p:fade/>
      </p:transition>
    </mc:Choice>
    <mc:Fallback>
      <p:transition spd="med" advTm="18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" fill="hold"/>
                                            <p:tgtEl>
                                              <p:spTgt spid="10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MediaBookmark" delay="0">
                        <p:tgtEl>
                          <p14:bmkTgt spid="104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3.33333E-6 L -0.15377 -1.3287 " pathEditMode="relative" rAng="0" ptsTypes="AA">
                                          <p:cBhvr>
                                            <p:cTn id="11" dur="9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695" y="-664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0.00926 L 0.11432 -1.47917 " pathEditMode="relative" rAng="0" ptsTypes="AA">
                                          <p:cBhvr>
                                            <p:cTn id="16" dur="8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94" y="-744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9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4" bmkName="Bookmark 1"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MediaBookmark" delay="0">
                        <p:tgtEl>
                          <p14:bmkTgt spid="104" bmkName="Bookmark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96296E-6 L -0.05365 -1.33379 " pathEditMode="relative" rAng="0" ptsTypes="AA">
                                          <p:cBhvr>
                                            <p:cTn id="24" dur="8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82" y="-66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9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112E-17 2.22222E-6 L -0.01237 -1.34306 " pathEditMode="relative" rAng="0" ptsTypes="AA">
                                          <p:cBhvr>
                                            <p:cTn id="29" dur="9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-671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31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4" bmkName="Bookmark 3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MediaBookmark" delay="0">
                        <p:tgtEl>
                          <p14:bmkTgt spid="104" bmkName="Bookmar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2.22222E-6 L 0.17318 -1.41643 " pathEditMode="relative" rAng="0" ptsTypes="AA">
                                          <p:cBhvr>
                                            <p:cTn id="37" dur="8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59" y="-70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3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4" bmkName="Bookmark 2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MediaBookmark" delay="0">
                        <p:tgtEl>
                          <p14:bmkTgt spid="104" bmkName="Bookmark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0.34779 -1.55139 " pathEditMode="relative" rAng="0" ptsTypes="AA">
                                          <p:cBhvr>
                                            <p:cTn id="45" dur="8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383" y="-7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47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4" bmkName="Bookmark 4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MediaBookmark" delay="0">
                        <p:tgtEl>
                          <p14:bmkTgt spid="104" bmkName="Bookmark 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22222E-6 L 0.04622 -1.45301 " pathEditMode="relative" rAng="0" ptsTypes="AA">
                                          <p:cBhvr>
                                            <p:cTn id="53" dur="10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5" y="-7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4" bmkName="Bookmark 5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MediaBookmark" delay="0">
                        <p:tgtEl>
                          <p14:bmkTgt spid="104" bmkName="Bookmark 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4.07407E-6 L 0.05156 -1.30695 " pathEditMode="relative" rAng="0" ptsTypes="AA">
                                          <p:cBhvr>
                                            <p:cTn id="61" dur="8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78" y="-6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4" bmkName="Bookmark 6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MediaBookmark" delay="0">
                        <p:tgtEl>
                          <p14:bmkTgt spid="104" bmkName="Bookmark 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22222E-6 L 0.028 -1.48472 " pathEditMode="relative" rAng="0" ptsTypes="AA">
                                          <p:cBhvr>
                                            <p:cTn id="69" dur="8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3" y="-74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4" bmkName="Bookmark 7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MediaBookmark" delay="0">
                        <p:tgtEl>
                          <p14:bmkTgt spid="104" bmkName="Bookmark 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362 0.46458 L 0.04948 -1.27986 " pathEditMode="relative" rAng="0" ptsTypes="AA">
                                          <p:cBhvr>
                                            <p:cTn id="77" dur="8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284" y="-872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9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4" bmkName="Bookmark 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MediaBookmark" delay="0">
                        <p:tgtEl>
                          <p14:bmkTgt spid="104" bmkName="Bookmark 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3.7037E-6 L 0.09687 -1.38357 " pathEditMode="relative" rAng="0" ptsTypes="AA">
                                          <p:cBhvr>
                                            <p:cTn id="85" dur="8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44" y="-69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4" bmkName="Bookmark 9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MediaBookmark" delay="0">
                        <p:tgtEl>
                          <p14:bmkTgt spid="104" bmkName="Bookmark 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3.7037E-7 L 0.12526 -1.38241 " pathEditMode="relative" rAng="0" ptsTypes="AA">
                                          <p:cBhvr>
                                            <p:cTn id="93" dur="15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63" y="-69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04" bmkName="Bookmark 10"/>
                      </p:tgtEl>
                    </p:cond>
                  </p:nextCondLst>
                </p:seq>
                <p:audio>
                  <p:cMediaNode vol="80000" mute="1" showWhenStopped="0">
                    <p:cTn id="9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0" fill="hold"/>
                                            <p:tgtEl>
                                              <p:spTgt spid="10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9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9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9" presetClass="exit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9" presetClass="exit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9" presetClass="exit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9" presetClass="exit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9" presetClass="exit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9" presetClass="exit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9" presetClass="exit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9" presetClass="exit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9" presetClass="exit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9" presetClass="exit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19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4"/>
                    </p:tgtEl>
                  </p:cMediaNode>
                </p:audio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 animBg="1"/>
          <p:bldP spid="3" grpId="0"/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Bubble12">
            <a:extLst>
              <a:ext uri="{FF2B5EF4-FFF2-40B4-BE49-F238E27FC236}">
                <a16:creationId xmlns:a16="http://schemas.microsoft.com/office/drawing/2014/main" id="{4C795C73-2A05-1EAA-9FB2-4117FCB52BE9}"/>
              </a:ext>
            </a:extLst>
          </p:cNvPr>
          <p:cNvGrpSpPr/>
          <p:nvPr/>
        </p:nvGrpSpPr>
        <p:grpSpPr>
          <a:xfrm>
            <a:off x="824079" y="7862478"/>
            <a:ext cx="1648193" cy="1541240"/>
            <a:chOff x="1413028" y="612374"/>
            <a:chExt cx="1648193" cy="15412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CDC51F-7630-FB26-8F13-F67056BBCB49}"/>
                </a:ext>
              </a:extLst>
            </p:cNvPr>
            <p:cNvSpPr/>
            <p:nvPr/>
          </p:nvSpPr>
          <p:spPr>
            <a:xfrm rot="639644">
              <a:off x="1413028" y="619454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B20D3BC3-3E59-C734-EC22-65959A3362D9}"/>
                </a:ext>
              </a:extLst>
            </p:cNvPr>
            <p:cNvSpPr/>
            <p:nvPr/>
          </p:nvSpPr>
          <p:spPr>
            <a:xfrm rot="6139578">
              <a:off x="1864639" y="238466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00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Bubble11">
            <a:extLst>
              <a:ext uri="{FF2B5EF4-FFF2-40B4-BE49-F238E27FC236}">
                <a16:creationId xmlns:a16="http://schemas.microsoft.com/office/drawing/2014/main" id="{F49E3292-D93E-ED6A-FFB2-78ECA789F35B}"/>
              </a:ext>
            </a:extLst>
          </p:cNvPr>
          <p:cNvGrpSpPr/>
          <p:nvPr/>
        </p:nvGrpSpPr>
        <p:grpSpPr>
          <a:xfrm>
            <a:off x="1399976" y="7350616"/>
            <a:ext cx="1362143" cy="1273752"/>
            <a:chOff x="1413028" y="612374"/>
            <a:chExt cx="1648193" cy="154124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96BBD6B-33CF-EAE3-BE99-FF9A66262CD5}"/>
                </a:ext>
              </a:extLst>
            </p:cNvPr>
            <p:cNvSpPr/>
            <p:nvPr/>
          </p:nvSpPr>
          <p:spPr>
            <a:xfrm rot="639644">
              <a:off x="1413028" y="619454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0603D898-199C-3830-9FC5-5729F0CFD731}"/>
                </a:ext>
              </a:extLst>
            </p:cNvPr>
            <p:cNvSpPr/>
            <p:nvPr/>
          </p:nvSpPr>
          <p:spPr>
            <a:xfrm rot="6139578">
              <a:off x="1864639" y="238466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00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Bubble10">
            <a:extLst>
              <a:ext uri="{FF2B5EF4-FFF2-40B4-BE49-F238E27FC236}">
                <a16:creationId xmlns:a16="http://schemas.microsoft.com/office/drawing/2014/main" id="{5ED63791-23B4-C097-7AF9-407F5C114320}"/>
              </a:ext>
            </a:extLst>
          </p:cNvPr>
          <p:cNvGrpSpPr/>
          <p:nvPr/>
        </p:nvGrpSpPr>
        <p:grpSpPr>
          <a:xfrm>
            <a:off x="0" y="7885203"/>
            <a:ext cx="1344444" cy="1267901"/>
            <a:chOff x="250613" y="5165450"/>
            <a:chExt cx="1344444" cy="1267901"/>
          </a:xfrm>
        </p:grpSpPr>
        <p:sp>
          <p:nvSpPr>
            <p:cNvPr id="38" name="Oval6">
              <a:extLst>
                <a:ext uri="{FF2B5EF4-FFF2-40B4-BE49-F238E27FC236}">
                  <a16:creationId xmlns:a16="http://schemas.microsoft.com/office/drawing/2014/main" id="{D9675AA7-252A-E5AA-99C9-44CCF603CC0A}"/>
                </a:ext>
              </a:extLst>
            </p:cNvPr>
            <p:cNvSpPr/>
            <p:nvPr/>
          </p:nvSpPr>
          <p:spPr>
            <a:xfrm rot="7537434">
              <a:off x="250613" y="5165450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3D7B16B8-3201-FEEB-BFA2-67F702CF5598}"/>
                </a:ext>
              </a:extLst>
            </p:cNvPr>
            <p:cNvSpPr/>
            <p:nvPr/>
          </p:nvSpPr>
          <p:spPr>
            <a:xfrm rot="6139578">
              <a:off x="606146" y="4864675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Bubble9">
            <a:extLst>
              <a:ext uri="{FF2B5EF4-FFF2-40B4-BE49-F238E27FC236}">
                <a16:creationId xmlns:a16="http://schemas.microsoft.com/office/drawing/2014/main" id="{DDB5FD6B-217F-479B-9CD8-43F5A63178BE}"/>
              </a:ext>
            </a:extLst>
          </p:cNvPr>
          <p:cNvGrpSpPr/>
          <p:nvPr/>
        </p:nvGrpSpPr>
        <p:grpSpPr>
          <a:xfrm>
            <a:off x="4544176" y="7619520"/>
            <a:ext cx="1646922" cy="1537961"/>
            <a:chOff x="1465636" y="5016795"/>
            <a:chExt cx="1646922" cy="1537961"/>
          </a:xfrm>
        </p:grpSpPr>
        <p:sp>
          <p:nvSpPr>
            <p:cNvPr id="41" name="Oval11">
              <a:extLst>
                <a:ext uri="{FF2B5EF4-FFF2-40B4-BE49-F238E27FC236}">
                  <a16:creationId xmlns:a16="http://schemas.microsoft.com/office/drawing/2014/main" id="{4E0FA984-7A6C-08D6-D7E4-226E594A3EEC}"/>
                </a:ext>
              </a:extLst>
            </p:cNvPr>
            <p:cNvSpPr/>
            <p:nvPr/>
          </p:nvSpPr>
          <p:spPr>
            <a:xfrm rot="7537434">
              <a:off x="1465636" y="5020596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32F43945-2223-2439-A61A-9282A37BAF04}"/>
                </a:ext>
              </a:extLst>
            </p:cNvPr>
            <p:cNvSpPr/>
            <p:nvPr/>
          </p:nvSpPr>
          <p:spPr>
            <a:xfrm rot="6139578">
              <a:off x="1915976" y="4642887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00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Bubble8">
            <a:extLst>
              <a:ext uri="{FF2B5EF4-FFF2-40B4-BE49-F238E27FC236}">
                <a16:creationId xmlns:a16="http://schemas.microsoft.com/office/drawing/2014/main" id="{4F1FB9D3-7F00-14A6-7883-9D3CF8439F10}"/>
              </a:ext>
            </a:extLst>
          </p:cNvPr>
          <p:cNvGrpSpPr/>
          <p:nvPr/>
        </p:nvGrpSpPr>
        <p:grpSpPr>
          <a:xfrm>
            <a:off x="5262466" y="7213434"/>
            <a:ext cx="1657950" cy="1534160"/>
            <a:chOff x="5513079" y="4493681"/>
            <a:chExt cx="1657950" cy="1534160"/>
          </a:xfrm>
        </p:grpSpPr>
        <p:sp>
          <p:nvSpPr>
            <p:cNvPr id="44" name="Oval9">
              <a:extLst>
                <a:ext uri="{FF2B5EF4-FFF2-40B4-BE49-F238E27FC236}">
                  <a16:creationId xmlns:a16="http://schemas.microsoft.com/office/drawing/2014/main" id="{33E7A917-2C75-89E0-CA3B-73BB41985C3E}"/>
                </a:ext>
              </a:extLst>
            </p:cNvPr>
            <p:cNvSpPr/>
            <p:nvPr/>
          </p:nvSpPr>
          <p:spPr>
            <a:xfrm rot="7537434">
              <a:off x="5513079" y="4493681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381A9C1F-A58A-453C-2606-16E5DD56C563}"/>
                </a:ext>
              </a:extLst>
            </p:cNvPr>
            <p:cNvSpPr/>
            <p:nvPr/>
          </p:nvSpPr>
          <p:spPr>
            <a:xfrm rot="6315680">
              <a:off x="5974447" y="4124867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FF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Bubble7">
            <a:extLst>
              <a:ext uri="{FF2B5EF4-FFF2-40B4-BE49-F238E27FC236}">
                <a16:creationId xmlns:a16="http://schemas.microsoft.com/office/drawing/2014/main" id="{15D9EF11-5F60-715E-7A01-975790D2E813}"/>
              </a:ext>
            </a:extLst>
          </p:cNvPr>
          <p:cNvGrpSpPr/>
          <p:nvPr/>
        </p:nvGrpSpPr>
        <p:grpSpPr>
          <a:xfrm>
            <a:off x="6263930" y="7914928"/>
            <a:ext cx="1658865" cy="1534160"/>
            <a:chOff x="6514543" y="5195175"/>
            <a:chExt cx="1658865" cy="1534160"/>
          </a:xfrm>
        </p:grpSpPr>
        <p:sp>
          <p:nvSpPr>
            <p:cNvPr id="47" name="Oval7">
              <a:extLst>
                <a:ext uri="{FF2B5EF4-FFF2-40B4-BE49-F238E27FC236}">
                  <a16:creationId xmlns:a16="http://schemas.microsoft.com/office/drawing/2014/main" id="{09542248-D47D-9067-0372-C0C28CF31B9F}"/>
                </a:ext>
              </a:extLst>
            </p:cNvPr>
            <p:cNvSpPr/>
            <p:nvPr/>
          </p:nvSpPr>
          <p:spPr>
            <a:xfrm rot="639644">
              <a:off x="6514543" y="5195175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oon 47">
              <a:extLst>
                <a:ext uri="{FF2B5EF4-FFF2-40B4-BE49-F238E27FC236}">
                  <a16:creationId xmlns:a16="http://schemas.microsoft.com/office/drawing/2014/main" id="{7E399AB6-B106-FC47-3B91-7FDFB329DCF5}"/>
                </a:ext>
              </a:extLst>
            </p:cNvPr>
            <p:cNvSpPr/>
            <p:nvPr/>
          </p:nvSpPr>
          <p:spPr>
            <a:xfrm rot="6315680">
              <a:off x="6976826" y="4827567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00B0F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Bubble6">
            <a:extLst>
              <a:ext uri="{FF2B5EF4-FFF2-40B4-BE49-F238E27FC236}">
                <a16:creationId xmlns:a16="http://schemas.microsoft.com/office/drawing/2014/main" id="{85498764-4C6F-467E-5306-B213F18E9FF5}"/>
              </a:ext>
            </a:extLst>
          </p:cNvPr>
          <p:cNvGrpSpPr/>
          <p:nvPr/>
        </p:nvGrpSpPr>
        <p:grpSpPr>
          <a:xfrm>
            <a:off x="10418112" y="7213434"/>
            <a:ext cx="1661836" cy="1534160"/>
            <a:chOff x="7649933" y="4492476"/>
            <a:chExt cx="1661836" cy="1534160"/>
          </a:xfrm>
        </p:grpSpPr>
        <p:sp>
          <p:nvSpPr>
            <p:cNvPr id="50" name="Oval8">
              <a:extLst>
                <a:ext uri="{FF2B5EF4-FFF2-40B4-BE49-F238E27FC236}">
                  <a16:creationId xmlns:a16="http://schemas.microsoft.com/office/drawing/2014/main" id="{394466FF-F73D-64AF-96A8-E32E0B569F5C}"/>
                </a:ext>
              </a:extLst>
            </p:cNvPr>
            <p:cNvSpPr/>
            <p:nvPr/>
          </p:nvSpPr>
          <p:spPr>
            <a:xfrm rot="639644">
              <a:off x="7649933" y="4492476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oon 50">
              <a:extLst>
                <a:ext uri="{FF2B5EF4-FFF2-40B4-BE49-F238E27FC236}">
                  <a16:creationId xmlns:a16="http://schemas.microsoft.com/office/drawing/2014/main" id="{09975953-17D2-FFAC-58BF-96FEC94CC98B}"/>
                </a:ext>
              </a:extLst>
            </p:cNvPr>
            <p:cNvSpPr/>
            <p:nvPr/>
          </p:nvSpPr>
          <p:spPr>
            <a:xfrm rot="6315680">
              <a:off x="8115187" y="4121658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7030A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Bubble5">
            <a:extLst>
              <a:ext uri="{FF2B5EF4-FFF2-40B4-BE49-F238E27FC236}">
                <a16:creationId xmlns:a16="http://schemas.microsoft.com/office/drawing/2014/main" id="{DBCA1CBE-30E4-80DF-454D-519734BD642C}"/>
              </a:ext>
            </a:extLst>
          </p:cNvPr>
          <p:cNvGrpSpPr/>
          <p:nvPr/>
        </p:nvGrpSpPr>
        <p:grpSpPr>
          <a:xfrm>
            <a:off x="7232756" y="8304774"/>
            <a:ext cx="1660913" cy="1535128"/>
            <a:chOff x="10626475" y="4462034"/>
            <a:chExt cx="1660913" cy="1535128"/>
          </a:xfrm>
        </p:grpSpPr>
        <p:sp>
          <p:nvSpPr>
            <p:cNvPr id="53" name="Oval10">
              <a:extLst>
                <a:ext uri="{FF2B5EF4-FFF2-40B4-BE49-F238E27FC236}">
                  <a16:creationId xmlns:a16="http://schemas.microsoft.com/office/drawing/2014/main" id="{039BEF67-E890-C7C8-685A-F764B3945649}"/>
                </a:ext>
              </a:extLst>
            </p:cNvPr>
            <p:cNvSpPr/>
            <p:nvPr/>
          </p:nvSpPr>
          <p:spPr>
            <a:xfrm rot="7537434">
              <a:off x="10626475" y="4463002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621D2EDA-9C38-9A2B-A2F7-891D538A74F0}"/>
                </a:ext>
              </a:extLst>
            </p:cNvPr>
            <p:cNvSpPr/>
            <p:nvPr/>
          </p:nvSpPr>
          <p:spPr>
            <a:xfrm rot="6315680">
              <a:off x="11090806" y="4088126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accent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Bubble4">
            <a:extLst>
              <a:ext uri="{FF2B5EF4-FFF2-40B4-BE49-F238E27FC236}">
                <a16:creationId xmlns:a16="http://schemas.microsoft.com/office/drawing/2014/main" id="{9629144E-27A3-F41B-775E-9E6042625B0D}"/>
              </a:ext>
            </a:extLst>
          </p:cNvPr>
          <p:cNvGrpSpPr/>
          <p:nvPr/>
        </p:nvGrpSpPr>
        <p:grpSpPr>
          <a:xfrm>
            <a:off x="5378204" y="8686619"/>
            <a:ext cx="1354936" cy="1267901"/>
            <a:chOff x="5299520" y="5340029"/>
            <a:chExt cx="1354936" cy="1267901"/>
          </a:xfrm>
        </p:grpSpPr>
        <p:sp>
          <p:nvSpPr>
            <p:cNvPr id="56" name="Oval2">
              <a:extLst>
                <a:ext uri="{FF2B5EF4-FFF2-40B4-BE49-F238E27FC236}">
                  <a16:creationId xmlns:a16="http://schemas.microsoft.com/office/drawing/2014/main" id="{73CCA8FE-5148-C505-DB52-139652F261F1}"/>
                </a:ext>
              </a:extLst>
            </p:cNvPr>
            <p:cNvSpPr/>
            <p:nvPr/>
          </p:nvSpPr>
          <p:spPr>
            <a:xfrm rot="639644">
              <a:off x="5299520" y="5340029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Moon 56">
              <a:extLst>
                <a:ext uri="{FF2B5EF4-FFF2-40B4-BE49-F238E27FC236}">
                  <a16:creationId xmlns:a16="http://schemas.microsoft.com/office/drawing/2014/main" id="{3583FE88-D5C3-4C71-88A6-6B0401E6F620}"/>
                </a:ext>
              </a:extLst>
            </p:cNvPr>
            <p:cNvSpPr/>
            <p:nvPr/>
          </p:nvSpPr>
          <p:spPr>
            <a:xfrm rot="6139578">
              <a:off x="5665545" y="5031858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Bubble3">
            <a:extLst>
              <a:ext uri="{FF2B5EF4-FFF2-40B4-BE49-F238E27FC236}">
                <a16:creationId xmlns:a16="http://schemas.microsoft.com/office/drawing/2014/main" id="{BA51EBA6-C22E-7B8D-5CFD-8E24ECFEFB44}"/>
              </a:ext>
            </a:extLst>
          </p:cNvPr>
          <p:cNvGrpSpPr/>
          <p:nvPr/>
        </p:nvGrpSpPr>
        <p:grpSpPr>
          <a:xfrm>
            <a:off x="2663923" y="7312022"/>
            <a:ext cx="1354782" cy="1268262"/>
            <a:chOff x="4298056" y="4638174"/>
            <a:chExt cx="1354782" cy="1268262"/>
          </a:xfrm>
        </p:grpSpPr>
        <p:sp>
          <p:nvSpPr>
            <p:cNvPr id="59" name="Oval4">
              <a:extLst>
                <a:ext uri="{FF2B5EF4-FFF2-40B4-BE49-F238E27FC236}">
                  <a16:creationId xmlns:a16="http://schemas.microsoft.com/office/drawing/2014/main" id="{F1A23CE2-1608-A3C0-A232-4ED8513047A1}"/>
                </a:ext>
              </a:extLst>
            </p:cNvPr>
            <p:cNvSpPr/>
            <p:nvPr/>
          </p:nvSpPr>
          <p:spPr>
            <a:xfrm rot="7537434">
              <a:off x="4298056" y="4638535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Moon 59">
              <a:extLst>
                <a:ext uri="{FF2B5EF4-FFF2-40B4-BE49-F238E27FC236}">
                  <a16:creationId xmlns:a16="http://schemas.microsoft.com/office/drawing/2014/main" id="{2A864966-12F3-C1F7-F0E3-40DC607B014A}"/>
                </a:ext>
              </a:extLst>
            </p:cNvPr>
            <p:cNvSpPr/>
            <p:nvPr/>
          </p:nvSpPr>
          <p:spPr>
            <a:xfrm rot="6139578">
              <a:off x="4663927" y="4329159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FF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Bubble2">
            <a:extLst>
              <a:ext uri="{FF2B5EF4-FFF2-40B4-BE49-F238E27FC236}">
                <a16:creationId xmlns:a16="http://schemas.microsoft.com/office/drawing/2014/main" id="{B8DBC00D-BB8B-043E-B27B-405C66E31258}"/>
              </a:ext>
            </a:extLst>
          </p:cNvPr>
          <p:cNvGrpSpPr/>
          <p:nvPr/>
        </p:nvGrpSpPr>
        <p:grpSpPr>
          <a:xfrm>
            <a:off x="7372405" y="7390599"/>
            <a:ext cx="1357777" cy="1267901"/>
            <a:chOff x="6143352" y="3153737"/>
            <a:chExt cx="1357777" cy="1267901"/>
          </a:xfrm>
        </p:grpSpPr>
        <p:sp>
          <p:nvSpPr>
            <p:cNvPr id="62" name="Oval3">
              <a:extLst>
                <a:ext uri="{FF2B5EF4-FFF2-40B4-BE49-F238E27FC236}">
                  <a16:creationId xmlns:a16="http://schemas.microsoft.com/office/drawing/2014/main" id="{FCD4D26B-411C-4F11-66DD-11F472E11F88}"/>
                </a:ext>
              </a:extLst>
            </p:cNvPr>
            <p:cNvSpPr/>
            <p:nvPr/>
          </p:nvSpPr>
          <p:spPr>
            <a:xfrm rot="639644">
              <a:off x="6143352" y="3153737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Moon 62">
              <a:extLst>
                <a:ext uri="{FF2B5EF4-FFF2-40B4-BE49-F238E27FC236}">
                  <a16:creationId xmlns:a16="http://schemas.microsoft.com/office/drawing/2014/main" id="{7F928246-0309-4EC0-C341-3B89002ECECE}"/>
                </a:ext>
              </a:extLst>
            </p:cNvPr>
            <p:cNvSpPr/>
            <p:nvPr/>
          </p:nvSpPr>
          <p:spPr>
            <a:xfrm rot="6139578">
              <a:off x="6512218" y="2845568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7030A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Bubble1">
            <a:extLst>
              <a:ext uri="{FF2B5EF4-FFF2-40B4-BE49-F238E27FC236}">
                <a16:creationId xmlns:a16="http://schemas.microsoft.com/office/drawing/2014/main" id="{8D642362-53E0-6FE6-3065-78B64C209952}"/>
              </a:ext>
            </a:extLst>
          </p:cNvPr>
          <p:cNvGrpSpPr/>
          <p:nvPr/>
        </p:nvGrpSpPr>
        <p:grpSpPr>
          <a:xfrm>
            <a:off x="9005255" y="8174309"/>
            <a:ext cx="1355245" cy="1267901"/>
            <a:chOff x="9118814" y="3137870"/>
            <a:chExt cx="1355245" cy="1267901"/>
          </a:xfrm>
        </p:grpSpPr>
        <p:sp>
          <p:nvSpPr>
            <p:cNvPr id="65" name="Oval5">
              <a:extLst>
                <a:ext uri="{FF2B5EF4-FFF2-40B4-BE49-F238E27FC236}">
                  <a16:creationId xmlns:a16="http://schemas.microsoft.com/office/drawing/2014/main" id="{8E24B072-3381-D8CA-EA74-8357FF9F29A0}"/>
                </a:ext>
              </a:extLst>
            </p:cNvPr>
            <p:cNvSpPr/>
            <p:nvPr/>
          </p:nvSpPr>
          <p:spPr>
            <a:xfrm rot="7537434">
              <a:off x="9118814" y="3137870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oon 65">
              <a:extLst>
                <a:ext uri="{FF2B5EF4-FFF2-40B4-BE49-F238E27FC236}">
                  <a16:creationId xmlns:a16="http://schemas.microsoft.com/office/drawing/2014/main" id="{B61ECF5B-16E6-F441-DD50-FBFA19121D21}"/>
                </a:ext>
              </a:extLst>
            </p:cNvPr>
            <p:cNvSpPr/>
            <p:nvPr/>
          </p:nvSpPr>
          <p:spPr>
            <a:xfrm rot="6139578">
              <a:off x="9485148" y="2833902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accent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F1FEED-C51D-9762-B2C3-A0E459A732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78.6394"/>
                  <p14:bmkLst>
                    <p14:bmk name="Bookmark 1" time="0"/>
                    <p14:bmk name="Bookmark 2" time="1000"/>
                    <p14:bmk name="Bookmark 3" time="2000"/>
                    <p14:bmk name="Bookmark 4" time="3000"/>
                    <p14:bmk name="Bookmark 5" time="4000"/>
                    <p14:bmk name="Bookmark 6" time="5000"/>
                    <p14:bmk name="Bookmark 7" time="6000"/>
                    <p14:bmk name="Bookmark 8" time="7000"/>
                    <p14:bmk name="Bookmark 9" time="8000"/>
                    <p14:bmk name="Bookmark 10" time="9000"/>
                    <p14:bmk name="Bookmark 11" time="1000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4980" y="-3462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3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0000">
        <p:fade/>
      </p:transition>
    </mc:Choice>
    <mc:Fallback>
      <p:transition spd="med" advTm="18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3.33333E-6 L -0.15377 -1.3287 " pathEditMode="relative" rAng="0" ptsTypes="AA">
                                          <p:cBhvr>
                                            <p:cTn id="11" dur="9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695" y="-664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0.00926 L 0.11432 -1.47917 " pathEditMode="relative" rAng="0" ptsTypes="AA">
                                          <p:cBhvr>
                                            <p:cTn id="16" dur="8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94" y="-744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9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1"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3.7037E-6 L -0.05365 -1.3338 " pathEditMode="relative" rAng="0" ptsTypes="AA">
                                          <p:cBhvr>
                                            <p:cTn id="24" dur="8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82" y="-66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9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4.81481E-6 L -0.01237 -1.34305 " pathEditMode="relative" rAng="0" ptsTypes="AA">
                                          <p:cBhvr>
                                            <p:cTn id="29" dur="9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-671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3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2.59259E-6 L 0.17317 -1.41644 " pathEditMode="relative" rAng="0" ptsTypes="AA">
                                          <p:cBhvr>
                                            <p:cTn id="37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59" y="-70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3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2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6901 -0.08102 L -0.26132 -1.57431 " pathEditMode="relative" rAng="0" ptsTypes="AA">
                                          <p:cBhvr>
                                            <p:cTn id="45" dur="8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78" y="-7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4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4.81481E-6 L 0.04622 -1.45301 " pathEditMode="relative" rAng="0" ptsTypes="AA">
                                          <p:cBhvr>
                                            <p:cTn id="53" dur="1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5" y="-7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5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2.59259E-6 L 0.05156 -1.30695 " pathEditMode="relative" rAng="0" ptsTypes="AA">
                                          <p:cBhvr>
                                            <p:cTn id="61" dur="8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78" y="-653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6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22222E-6 L -0.06823 -1.51898 " pathEditMode="relative" rAng="0" ptsTypes="AA">
                                          <p:cBhvr>
                                            <p:cTn id="69" dur="8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11" y="-7594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7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362 0.46458 L -0.12448 -1.29352 " pathEditMode="relative" rAng="0" ptsTypes="AA">
                                          <p:cBhvr>
                                            <p:cTn id="77" dur="8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6" y="-8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708 -0.03171 L 0.0698 -1.41528 " pathEditMode="relative" rAng="0" ptsTypes="AA">
                                          <p:cBhvr>
                                            <p:cTn id="85" dur="8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44" y="-69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9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3.7037E-7 L 0.12526 -1.38241 " pathEditMode="relative" rAng="0" ptsTypes="AA">
                                          <p:cBhvr>
                                            <p:cTn id="93" dur="15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63" y="-69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10"/>
                      </p:tgtEl>
                    </p:cond>
                  </p:nextCondLst>
                </p:seq>
                <p:audio>
                  <p:cMediaNode vol="80000" mute="1" showWhenStopped="0">
                    <p:cTn id="9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0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9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9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9" presetClass="exit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9" presetClass="exit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9" presetClass="exit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4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9" presetClass="exit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9" presetClass="exit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9" presetClass="exit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9" presetClass="exit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9" presetClass="exit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9" presetClass="exit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9" presetClass="exit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19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"/>
                    </p:tgtEl>
                  </p:cMediaNode>
                </p:audio>
              </p:childTnLst>
            </p:cTn>
          </p:par>
        </p:tnLst>
        <p:bldLst>
          <p:bldP spid="68" grpId="0"/>
          <p:bldP spid="69" grpId="0"/>
          <p:bldP spid="70" grpId="0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  <p:bldP spid="91" grpId="0"/>
          <p:bldP spid="9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Bubble12">
            <a:extLst>
              <a:ext uri="{FF2B5EF4-FFF2-40B4-BE49-F238E27FC236}">
                <a16:creationId xmlns:a16="http://schemas.microsoft.com/office/drawing/2014/main" id="{7A98C4B6-3219-50EA-15AD-860B9B70F625}"/>
              </a:ext>
            </a:extLst>
          </p:cNvPr>
          <p:cNvGrpSpPr/>
          <p:nvPr/>
        </p:nvGrpSpPr>
        <p:grpSpPr>
          <a:xfrm>
            <a:off x="427499" y="7229836"/>
            <a:ext cx="1498357" cy="1401127"/>
            <a:chOff x="1413028" y="612374"/>
            <a:chExt cx="1648193" cy="15412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713691-F486-3246-9898-A4EA7D598EB4}"/>
                </a:ext>
              </a:extLst>
            </p:cNvPr>
            <p:cNvSpPr/>
            <p:nvPr/>
          </p:nvSpPr>
          <p:spPr>
            <a:xfrm rot="639644">
              <a:off x="1413028" y="619454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899D71F6-EA58-D37B-2029-FA126C9F11C4}"/>
                </a:ext>
              </a:extLst>
            </p:cNvPr>
            <p:cNvSpPr/>
            <p:nvPr/>
          </p:nvSpPr>
          <p:spPr>
            <a:xfrm rot="6139578">
              <a:off x="1864639" y="238466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00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Bubble11">
            <a:extLst>
              <a:ext uri="{FF2B5EF4-FFF2-40B4-BE49-F238E27FC236}">
                <a16:creationId xmlns:a16="http://schemas.microsoft.com/office/drawing/2014/main" id="{530A18C4-27ED-EC8B-0699-8BCCF581CF55}"/>
              </a:ext>
            </a:extLst>
          </p:cNvPr>
          <p:cNvGrpSpPr/>
          <p:nvPr/>
        </p:nvGrpSpPr>
        <p:grpSpPr>
          <a:xfrm>
            <a:off x="1461891" y="7408514"/>
            <a:ext cx="1238312" cy="1157956"/>
            <a:chOff x="1413028" y="612374"/>
            <a:chExt cx="1648193" cy="154124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5D08C6A-1DBB-AAE4-DB09-ECDC6E7C0FF0}"/>
                </a:ext>
              </a:extLst>
            </p:cNvPr>
            <p:cNvSpPr/>
            <p:nvPr/>
          </p:nvSpPr>
          <p:spPr>
            <a:xfrm rot="639644">
              <a:off x="1413028" y="619454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7321D527-FF67-0F48-5B6C-D4CB009D8B1C}"/>
                </a:ext>
              </a:extLst>
            </p:cNvPr>
            <p:cNvSpPr/>
            <p:nvPr/>
          </p:nvSpPr>
          <p:spPr>
            <a:xfrm rot="6139578">
              <a:off x="1864639" y="238466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00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Bubble10">
            <a:extLst>
              <a:ext uri="{FF2B5EF4-FFF2-40B4-BE49-F238E27FC236}">
                <a16:creationId xmlns:a16="http://schemas.microsoft.com/office/drawing/2014/main" id="{24FFD6F6-F1A9-B04B-BD41-3DF131ED28E3}"/>
              </a:ext>
            </a:extLst>
          </p:cNvPr>
          <p:cNvGrpSpPr/>
          <p:nvPr/>
        </p:nvGrpSpPr>
        <p:grpSpPr>
          <a:xfrm>
            <a:off x="-805058" y="7659922"/>
            <a:ext cx="1222222" cy="1152637"/>
            <a:chOff x="250613" y="5165450"/>
            <a:chExt cx="1344444" cy="1267901"/>
          </a:xfrm>
        </p:grpSpPr>
        <p:sp>
          <p:nvSpPr>
            <p:cNvPr id="38" name="Oval6">
              <a:extLst>
                <a:ext uri="{FF2B5EF4-FFF2-40B4-BE49-F238E27FC236}">
                  <a16:creationId xmlns:a16="http://schemas.microsoft.com/office/drawing/2014/main" id="{5E0D4BAD-C281-9BDA-A8DA-D1E6FB66228F}"/>
                </a:ext>
              </a:extLst>
            </p:cNvPr>
            <p:cNvSpPr/>
            <p:nvPr/>
          </p:nvSpPr>
          <p:spPr>
            <a:xfrm rot="7537434">
              <a:off x="250613" y="5165450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A6996AAE-CDC1-5B5B-DEC4-FDCCAEAFD52C}"/>
                </a:ext>
              </a:extLst>
            </p:cNvPr>
            <p:cNvSpPr/>
            <p:nvPr/>
          </p:nvSpPr>
          <p:spPr>
            <a:xfrm rot="6139578">
              <a:off x="606146" y="4864675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Bubble9">
            <a:extLst>
              <a:ext uri="{FF2B5EF4-FFF2-40B4-BE49-F238E27FC236}">
                <a16:creationId xmlns:a16="http://schemas.microsoft.com/office/drawing/2014/main" id="{D651E287-604E-31ED-A065-9AFA364CC2C9}"/>
              </a:ext>
            </a:extLst>
          </p:cNvPr>
          <p:cNvGrpSpPr/>
          <p:nvPr/>
        </p:nvGrpSpPr>
        <p:grpSpPr>
          <a:xfrm>
            <a:off x="4619036" y="7689427"/>
            <a:ext cx="1497202" cy="1398146"/>
            <a:chOff x="1465636" y="5016795"/>
            <a:chExt cx="1646922" cy="1537961"/>
          </a:xfrm>
        </p:grpSpPr>
        <p:sp>
          <p:nvSpPr>
            <p:cNvPr id="41" name="Oval11">
              <a:extLst>
                <a:ext uri="{FF2B5EF4-FFF2-40B4-BE49-F238E27FC236}">
                  <a16:creationId xmlns:a16="http://schemas.microsoft.com/office/drawing/2014/main" id="{FB708312-556A-25AD-64A0-151FA97E2CE9}"/>
                </a:ext>
              </a:extLst>
            </p:cNvPr>
            <p:cNvSpPr/>
            <p:nvPr/>
          </p:nvSpPr>
          <p:spPr>
            <a:xfrm rot="7537434">
              <a:off x="1465636" y="5020596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D21164E0-8515-3437-14D1-D0C859CB86C5}"/>
                </a:ext>
              </a:extLst>
            </p:cNvPr>
            <p:cNvSpPr/>
            <p:nvPr/>
          </p:nvSpPr>
          <p:spPr>
            <a:xfrm rot="6139578">
              <a:off x="1915976" y="4642887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00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Bubble8">
            <a:extLst>
              <a:ext uri="{FF2B5EF4-FFF2-40B4-BE49-F238E27FC236}">
                <a16:creationId xmlns:a16="http://schemas.microsoft.com/office/drawing/2014/main" id="{43D401B9-C865-68A3-FFF9-EA4750443217}"/>
              </a:ext>
            </a:extLst>
          </p:cNvPr>
          <p:cNvGrpSpPr/>
          <p:nvPr/>
        </p:nvGrpSpPr>
        <p:grpSpPr>
          <a:xfrm>
            <a:off x="5337828" y="7283169"/>
            <a:ext cx="1507227" cy="1394691"/>
            <a:chOff x="5513079" y="4493681"/>
            <a:chExt cx="1657950" cy="1534160"/>
          </a:xfrm>
        </p:grpSpPr>
        <p:sp>
          <p:nvSpPr>
            <p:cNvPr id="44" name="Oval9">
              <a:extLst>
                <a:ext uri="{FF2B5EF4-FFF2-40B4-BE49-F238E27FC236}">
                  <a16:creationId xmlns:a16="http://schemas.microsoft.com/office/drawing/2014/main" id="{AF1A8092-2816-2885-1E68-78FDC3A11D87}"/>
                </a:ext>
              </a:extLst>
            </p:cNvPr>
            <p:cNvSpPr/>
            <p:nvPr/>
          </p:nvSpPr>
          <p:spPr>
            <a:xfrm rot="7537434">
              <a:off x="5513079" y="4493681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635D1E0A-D2A2-9D93-96BD-F37D768FB41B}"/>
                </a:ext>
              </a:extLst>
            </p:cNvPr>
            <p:cNvSpPr/>
            <p:nvPr/>
          </p:nvSpPr>
          <p:spPr>
            <a:xfrm rot="6315680">
              <a:off x="5974447" y="4124867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FF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Bubble7">
            <a:extLst>
              <a:ext uri="{FF2B5EF4-FFF2-40B4-BE49-F238E27FC236}">
                <a16:creationId xmlns:a16="http://schemas.microsoft.com/office/drawing/2014/main" id="{D0B84B8E-437F-889E-6CEC-925C5BB49035}"/>
              </a:ext>
            </a:extLst>
          </p:cNvPr>
          <p:cNvGrpSpPr/>
          <p:nvPr/>
        </p:nvGrpSpPr>
        <p:grpSpPr>
          <a:xfrm>
            <a:off x="5213739" y="7630620"/>
            <a:ext cx="1508059" cy="1394691"/>
            <a:chOff x="6514543" y="5195175"/>
            <a:chExt cx="1658865" cy="1534160"/>
          </a:xfrm>
        </p:grpSpPr>
        <p:sp>
          <p:nvSpPr>
            <p:cNvPr id="47" name="Oval7">
              <a:extLst>
                <a:ext uri="{FF2B5EF4-FFF2-40B4-BE49-F238E27FC236}">
                  <a16:creationId xmlns:a16="http://schemas.microsoft.com/office/drawing/2014/main" id="{D0B3F75A-34C7-8B66-F6CE-A79C3F15681A}"/>
                </a:ext>
              </a:extLst>
            </p:cNvPr>
            <p:cNvSpPr/>
            <p:nvPr/>
          </p:nvSpPr>
          <p:spPr>
            <a:xfrm rot="639644">
              <a:off x="6514543" y="5195175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oon 47">
              <a:extLst>
                <a:ext uri="{FF2B5EF4-FFF2-40B4-BE49-F238E27FC236}">
                  <a16:creationId xmlns:a16="http://schemas.microsoft.com/office/drawing/2014/main" id="{9C643B06-700E-EADE-5378-0A1487BC827C}"/>
                </a:ext>
              </a:extLst>
            </p:cNvPr>
            <p:cNvSpPr/>
            <p:nvPr/>
          </p:nvSpPr>
          <p:spPr>
            <a:xfrm rot="6315680">
              <a:off x="6976826" y="4827567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00B0F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Bubble6">
            <a:extLst>
              <a:ext uri="{FF2B5EF4-FFF2-40B4-BE49-F238E27FC236}">
                <a16:creationId xmlns:a16="http://schemas.microsoft.com/office/drawing/2014/main" id="{23008603-3F98-67A3-2CBE-C17FDB82DCA8}"/>
              </a:ext>
            </a:extLst>
          </p:cNvPr>
          <p:cNvGrpSpPr/>
          <p:nvPr/>
        </p:nvGrpSpPr>
        <p:grpSpPr>
          <a:xfrm>
            <a:off x="9837953" y="7420348"/>
            <a:ext cx="1508573" cy="1394687"/>
            <a:chOff x="6928665" y="4643387"/>
            <a:chExt cx="1659430" cy="1534160"/>
          </a:xfrm>
        </p:grpSpPr>
        <p:sp>
          <p:nvSpPr>
            <p:cNvPr id="50" name="Oval8">
              <a:extLst>
                <a:ext uri="{FF2B5EF4-FFF2-40B4-BE49-F238E27FC236}">
                  <a16:creationId xmlns:a16="http://schemas.microsoft.com/office/drawing/2014/main" id="{4EC9C546-EC02-430E-055A-71E427E84C4A}"/>
                </a:ext>
              </a:extLst>
            </p:cNvPr>
            <p:cNvSpPr/>
            <p:nvPr/>
          </p:nvSpPr>
          <p:spPr>
            <a:xfrm rot="617123">
              <a:off x="6928665" y="4643387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oon 50">
              <a:extLst>
                <a:ext uri="{FF2B5EF4-FFF2-40B4-BE49-F238E27FC236}">
                  <a16:creationId xmlns:a16="http://schemas.microsoft.com/office/drawing/2014/main" id="{83D617E7-F49D-83E5-5470-ED02B1F8491F}"/>
                </a:ext>
              </a:extLst>
            </p:cNvPr>
            <p:cNvSpPr/>
            <p:nvPr/>
          </p:nvSpPr>
          <p:spPr>
            <a:xfrm rot="6315680">
              <a:off x="7391513" y="4270858"/>
              <a:ext cx="822673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7030A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Bubble5">
            <a:extLst>
              <a:ext uri="{FF2B5EF4-FFF2-40B4-BE49-F238E27FC236}">
                <a16:creationId xmlns:a16="http://schemas.microsoft.com/office/drawing/2014/main" id="{AF5AC612-CCB5-BCE7-E278-45F51D5DE8F1}"/>
              </a:ext>
            </a:extLst>
          </p:cNvPr>
          <p:cNvGrpSpPr/>
          <p:nvPr/>
        </p:nvGrpSpPr>
        <p:grpSpPr>
          <a:xfrm>
            <a:off x="6369354" y="7507878"/>
            <a:ext cx="1509921" cy="1395571"/>
            <a:chOff x="10626475" y="4462034"/>
            <a:chExt cx="1660913" cy="1535128"/>
          </a:xfrm>
        </p:grpSpPr>
        <p:sp>
          <p:nvSpPr>
            <p:cNvPr id="53" name="Oval10">
              <a:extLst>
                <a:ext uri="{FF2B5EF4-FFF2-40B4-BE49-F238E27FC236}">
                  <a16:creationId xmlns:a16="http://schemas.microsoft.com/office/drawing/2014/main" id="{B3CA8CF9-3FAA-A620-58C4-3615489104B2}"/>
                </a:ext>
              </a:extLst>
            </p:cNvPr>
            <p:cNvSpPr/>
            <p:nvPr/>
          </p:nvSpPr>
          <p:spPr>
            <a:xfrm rot="7537434">
              <a:off x="10626475" y="4463002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A46D2C38-E95E-97CD-A068-4E5ABA81BADD}"/>
                </a:ext>
              </a:extLst>
            </p:cNvPr>
            <p:cNvSpPr/>
            <p:nvPr/>
          </p:nvSpPr>
          <p:spPr>
            <a:xfrm rot="6315680">
              <a:off x="11090806" y="4088126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accent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Bubble4">
            <a:extLst>
              <a:ext uri="{FF2B5EF4-FFF2-40B4-BE49-F238E27FC236}">
                <a16:creationId xmlns:a16="http://schemas.microsoft.com/office/drawing/2014/main" id="{C8BBACE5-58FB-9EFF-72C9-A5704676E1D5}"/>
              </a:ext>
            </a:extLst>
          </p:cNvPr>
          <p:cNvGrpSpPr/>
          <p:nvPr/>
        </p:nvGrpSpPr>
        <p:grpSpPr>
          <a:xfrm>
            <a:off x="5439792" y="8744251"/>
            <a:ext cx="1231760" cy="1152637"/>
            <a:chOff x="5299520" y="5340029"/>
            <a:chExt cx="1354936" cy="1267901"/>
          </a:xfrm>
        </p:grpSpPr>
        <p:sp>
          <p:nvSpPr>
            <p:cNvPr id="56" name="Oval2">
              <a:extLst>
                <a:ext uri="{FF2B5EF4-FFF2-40B4-BE49-F238E27FC236}">
                  <a16:creationId xmlns:a16="http://schemas.microsoft.com/office/drawing/2014/main" id="{EF5D7C43-740F-E8E6-ECB2-052B4CED3AF8}"/>
                </a:ext>
              </a:extLst>
            </p:cNvPr>
            <p:cNvSpPr/>
            <p:nvPr/>
          </p:nvSpPr>
          <p:spPr>
            <a:xfrm rot="639644">
              <a:off x="5299520" y="5340029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Moon 56">
              <a:extLst>
                <a:ext uri="{FF2B5EF4-FFF2-40B4-BE49-F238E27FC236}">
                  <a16:creationId xmlns:a16="http://schemas.microsoft.com/office/drawing/2014/main" id="{46003B1A-D294-9926-8C3D-2CE0A00E84FE}"/>
                </a:ext>
              </a:extLst>
            </p:cNvPr>
            <p:cNvSpPr/>
            <p:nvPr/>
          </p:nvSpPr>
          <p:spPr>
            <a:xfrm rot="6139578">
              <a:off x="5665545" y="5031858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Bubble3">
            <a:extLst>
              <a:ext uri="{FF2B5EF4-FFF2-40B4-BE49-F238E27FC236}">
                <a16:creationId xmlns:a16="http://schemas.microsoft.com/office/drawing/2014/main" id="{1EB19D71-BD7B-E730-4C83-7705C347C3A5}"/>
              </a:ext>
            </a:extLst>
          </p:cNvPr>
          <p:cNvGrpSpPr/>
          <p:nvPr/>
        </p:nvGrpSpPr>
        <p:grpSpPr>
          <a:xfrm>
            <a:off x="2725504" y="7369671"/>
            <a:ext cx="1231620" cy="1152965"/>
            <a:chOff x="4298056" y="4638174"/>
            <a:chExt cx="1354782" cy="1268262"/>
          </a:xfrm>
        </p:grpSpPr>
        <p:sp>
          <p:nvSpPr>
            <p:cNvPr id="59" name="Oval4">
              <a:extLst>
                <a:ext uri="{FF2B5EF4-FFF2-40B4-BE49-F238E27FC236}">
                  <a16:creationId xmlns:a16="http://schemas.microsoft.com/office/drawing/2014/main" id="{BA80F775-004F-A649-269F-9527BB1EEF9C}"/>
                </a:ext>
              </a:extLst>
            </p:cNvPr>
            <p:cNvSpPr/>
            <p:nvPr/>
          </p:nvSpPr>
          <p:spPr>
            <a:xfrm rot="7537434">
              <a:off x="4298056" y="4638535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Moon 59">
              <a:extLst>
                <a:ext uri="{FF2B5EF4-FFF2-40B4-BE49-F238E27FC236}">
                  <a16:creationId xmlns:a16="http://schemas.microsoft.com/office/drawing/2014/main" id="{5972B3D9-1B57-568E-985F-B756C3BBC28C}"/>
                </a:ext>
              </a:extLst>
            </p:cNvPr>
            <p:cNvSpPr/>
            <p:nvPr/>
          </p:nvSpPr>
          <p:spPr>
            <a:xfrm rot="6139578">
              <a:off x="4663927" y="4329159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FF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Bubble2">
            <a:extLst>
              <a:ext uri="{FF2B5EF4-FFF2-40B4-BE49-F238E27FC236}">
                <a16:creationId xmlns:a16="http://schemas.microsoft.com/office/drawing/2014/main" id="{61BF0896-7CFB-0BD9-F4A0-1CB24F0C6D86}"/>
              </a:ext>
            </a:extLst>
          </p:cNvPr>
          <p:cNvGrpSpPr/>
          <p:nvPr/>
        </p:nvGrpSpPr>
        <p:grpSpPr>
          <a:xfrm>
            <a:off x="6872965" y="7453885"/>
            <a:ext cx="1234343" cy="1152637"/>
            <a:chOff x="6143352" y="3153737"/>
            <a:chExt cx="1357777" cy="1267901"/>
          </a:xfrm>
        </p:grpSpPr>
        <p:sp>
          <p:nvSpPr>
            <p:cNvPr id="62" name="Oval3">
              <a:extLst>
                <a:ext uri="{FF2B5EF4-FFF2-40B4-BE49-F238E27FC236}">
                  <a16:creationId xmlns:a16="http://schemas.microsoft.com/office/drawing/2014/main" id="{E47F4948-A9EC-EF18-33FB-5C4A50F09BA6}"/>
                </a:ext>
              </a:extLst>
            </p:cNvPr>
            <p:cNvSpPr/>
            <p:nvPr/>
          </p:nvSpPr>
          <p:spPr>
            <a:xfrm rot="639644">
              <a:off x="6143352" y="3153737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Moon 62">
              <a:extLst>
                <a:ext uri="{FF2B5EF4-FFF2-40B4-BE49-F238E27FC236}">
                  <a16:creationId xmlns:a16="http://schemas.microsoft.com/office/drawing/2014/main" id="{B3C59665-9370-EDED-B34D-36CFB3F5BB1E}"/>
                </a:ext>
              </a:extLst>
            </p:cNvPr>
            <p:cNvSpPr/>
            <p:nvPr/>
          </p:nvSpPr>
          <p:spPr>
            <a:xfrm rot="6139578">
              <a:off x="6512218" y="2845568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7030A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Bubble1">
            <a:extLst>
              <a:ext uri="{FF2B5EF4-FFF2-40B4-BE49-F238E27FC236}">
                <a16:creationId xmlns:a16="http://schemas.microsoft.com/office/drawing/2014/main" id="{EEE586A4-EC4D-B3DC-6A14-601632872A01}"/>
              </a:ext>
            </a:extLst>
          </p:cNvPr>
          <p:cNvGrpSpPr/>
          <p:nvPr/>
        </p:nvGrpSpPr>
        <p:grpSpPr>
          <a:xfrm>
            <a:off x="8388733" y="7813908"/>
            <a:ext cx="1232041" cy="1152637"/>
            <a:chOff x="9118814" y="3137870"/>
            <a:chExt cx="1355245" cy="1267901"/>
          </a:xfrm>
        </p:grpSpPr>
        <p:sp>
          <p:nvSpPr>
            <p:cNvPr id="65" name="Oval5">
              <a:extLst>
                <a:ext uri="{FF2B5EF4-FFF2-40B4-BE49-F238E27FC236}">
                  <a16:creationId xmlns:a16="http://schemas.microsoft.com/office/drawing/2014/main" id="{04A153BB-EDB0-0941-A261-C01A24047BB7}"/>
                </a:ext>
              </a:extLst>
            </p:cNvPr>
            <p:cNvSpPr/>
            <p:nvPr/>
          </p:nvSpPr>
          <p:spPr>
            <a:xfrm rot="7537434">
              <a:off x="9118814" y="3137870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oon 65">
              <a:extLst>
                <a:ext uri="{FF2B5EF4-FFF2-40B4-BE49-F238E27FC236}">
                  <a16:creationId xmlns:a16="http://schemas.microsoft.com/office/drawing/2014/main" id="{DC976BCD-875D-8469-B1A3-CB0ED99F1793}"/>
                </a:ext>
              </a:extLst>
            </p:cNvPr>
            <p:cNvSpPr/>
            <p:nvPr/>
          </p:nvSpPr>
          <p:spPr>
            <a:xfrm rot="6139578">
              <a:off x="9485148" y="2833902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accent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727955-A3D1-EF83-29B4-1FC38C44A13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78.6394"/>
                  <p14:bmkLst>
                    <p14:bmk name="Bookmark 1" time="0"/>
                    <p14:bmk name="Bookmark 2" time="1000"/>
                    <p14:bmk name="Bookmark 3" time="2000"/>
                    <p14:bmk name="Bookmark 4" time="3000"/>
                    <p14:bmk name="Bookmark 5" time="4000"/>
                    <p14:bmk name="Bookmark 6" time="5000"/>
                    <p14:bmk name="Bookmark 7" time="6000"/>
                    <p14:bmk name="Bookmark 8" time="7000"/>
                    <p14:bmk name="Bookmark 9" time="8000"/>
                    <p14:bmk name="Bookmark 10" time="9000"/>
                    <p14:bmk name="Bookmark 11" time="1000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4980" y="-3462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5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0000">
        <p:fade/>
      </p:transition>
    </mc:Choice>
    <mc:Fallback>
      <p:transition spd="med" advTm="18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3.33333E-6 L -0.03932 -1.40046 " pathEditMode="relative" rAng="0" ptsTypes="AA">
                                          <p:cBhvr>
                                            <p:cTn id="11" dur="9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66" y="-700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0.00926 L 0.11354 -1.47917 " pathEditMode="relative" rAng="0" ptsTypes="AA">
                                          <p:cBhvr>
                                            <p:cTn id="16" dur="8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55" y="-744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9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1"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045E-16 L -0.05364 -1.3338 " pathEditMode="relative" rAng="0" ptsTypes="AA">
                                          <p:cBhvr>
                                            <p:cTn id="24" dur="8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82" y="-66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9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4.81481E-6 L 0.03646 -1.33634 " pathEditMode="relative" rAng="0" ptsTypes="AA">
                                          <p:cBhvr>
                                            <p:cTn id="29" dur="9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3" y="-668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3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13177 -1.33078 " pathEditMode="relative" rAng="0" ptsTypes="AA">
                                          <p:cBhvr>
                                            <p:cTn id="37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89" y="-665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3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2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6901 -0.08102 L -0.26132 -1.57431 " pathEditMode="relative" rAng="0" ptsTypes="AA">
                                          <p:cBhvr>
                                            <p:cTn id="45" dur="8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78" y="-7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4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3.7037E-6 L 0.02344 -1.47315 " pathEditMode="relative" rAng="0" ptsTypes="AA">
                                          <p:cBhvr>
                                            <p:cTn id="53" dur="1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2" y="-736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5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4.81481E-6 L -0.03424 -1.29351 " pathEditMode="relative" rAng="0" ptsTypes="AA">
                                          <p:cBhvr>
                                            <p:cTn id="61" dur="8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19" y="-6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6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1.85185E-6 L -0.00273 -1.49514 " pathEditMode="relative" rAng="0" ptsTypes="AA">
                                          <p:cBhvr>
                                            <p:cTn id="69" dur="8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" y="-74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7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2995 0.09421 L -0.12448 -1.29352 " pathEditMode="relative" rAng="0" ptsTypes="AA">
                                          <p:cBhvr>
                                            <p:cTn id="77" dur="8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3" y="-693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708 -0.03171 L 0.0698 -1.41528 " pathEditMode="relative" rAng="0" ptsTypes="AA">
                                          <p:cBhvr>
                                            <p:cTn id="85" dur="8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44" y="-69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9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4.07407E-6 L 0.12527 -1.38241 " pathEditMode="relative" rAng="0" ptsTypes="AA">
                                          <p:cBhvr>
                                            <p:cTn id="93" dur="15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63" y="-69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10"/>
                      </p:tgtEl>
                    </p:cond>
                  </p:nextCondLst>
                </p:seq>
                <p:audio>
                  <p:cMediaNode vol="80000" mute="1" showWhenStopped="0">
                    <p:cTn id="9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0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9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9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9" presetClass="exit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9" presetClass="exit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9" presetClass="exit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4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9" presetClass="exit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9" presetClass="exit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9" presetClass="exit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9" presetClass="exit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9" presetClass="exit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9" presetClass="exit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9" presetClass="exit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19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"/>
                    </p:tgtEl>
                  </p:cMediaNode>
                </p:audio>
              </p:childTnLst>
            </p:cTn>
          </p:par>
        </p:tnLst>
        <p:bldLst>
          <p:bldP spid="68" grpId="0"/>
          <p:bldP spid="69" grpId="0"/>
          <p:bldP spid="70" grpId="0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  <p:bldP spid="91" grpId="0"/>
          <p:bldP spid="9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Bubble12">
            <a:extLst>
              <a:ext uri="{FF2B5EF4-FFF2-40B4-BE49-F238E27FC236}">
                <a16:creationId xmlns:a16="http://schemas.microsoft.com/office/drawing/2014/main" id="{0DE0D3E6-AE89-24C8-C2FF-67F87E1D9219}"/>
              </a:ext>
            </a:extLst>
          </p:cNvPr>
          <p:cNvGrpSpPr/>
          <p:nvPr/>
        </p:nvGrpSpPr>
        <p:grpSpPr>
          <a:xfrm>
            <a:off x="4320305" y="7080646"/>
            <a:ext cx="1498357" cy="1401127"/>
            <a:chOff x="1413028" y="612374"/>
            <a:chExt cx="1648193" cy="15412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6086C2-A78C-A00E-DB5C-CDF652369C32}"/>
                </a:ext>
              </a:extLst>
            </p:cNvPr>
            <p:cNvSpPr/>
            <p:nvPr/>
          </p:nvSpPr>
          <p:spPr>
            <a:xfrm rot="639644">
              <a:off x="1413028" y="619454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CE0F0948-448E-B7B3-7CB8-A1236D631541}"/>
                </a:ext>
              </a:extLst>
            </p:cNvPr>
            <p:cNvSpPr/>
            <p:nvPr/>
          </p:nvSpPr>
          <p:spPr>
            <a:xfrm rot="6139578">
              <a:off x="1864639" y="238466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00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Bubble11">
            <a:extLst>
              <a:ext uri="{FF2B5EF4-FFF2-40B4-BE49-F238E27FC236}">
                <a16:creationId xmlns:a16="http://schemas.microsoft.com/office/drawing/2014/main" id="{2B6D33E9-4392-9F8A-9947-614117B10516}"/>
              </a:ext>
            </a:extLst>
          </p:cNvPr>
          <p:cNvGrpSpPr/>
          <p:nvPr/>
        </p:nvGrpSpPr>
        <p:grpSpPr>
          <a:xfrm>
            <a:off x="5354697" y="7259324"/>
            <a:ext cx="1238312" cy="1157956"/>
            <a:chOff x="1413028" y="612374"/>
            <a:chExt cx="1648193" cy="154124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3EF1A7C-FD6A-A4F1-F3EE-ED9111452999}"/>
                </a:ext>
              </a:extLst>
            </p:cNvPr>
            <p:cNvSpPr/>
            <p:nvPr/>
          </p:nvSpPr>
          <p:spPr>
            <a:xfrm rot="639644">
              <a:off x="1413028" y="619454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oon 35">
              <a:extLst>
                <a:ext uri="{FF2B5EF4-FFF2-40B4-BE49-F238E27FC236}">
                  <a16:creationId xmlns:a16="http://schemas.microsoft.com/office/drawing/2014/main" id="{A80FF2F8-0919-F16D-604B-89F137F34DDA}"/>
                </a:ext>
              </a:extLst>
            </p:cNvPr>
            <p:cNvSpPr/>
            <p:nvPr/>
          </p:nvSpPr>
          <p:spPr>
            <a:xfrm rot="6139578">
              <a:off x="1864639" y="238466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00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Bubble10">
            <a:extLst>
              <a:ext uri="{FF2B5EF4-FFF2-40B4-BE49-F238E27FC236}">
                <a16:creationId xmlns:a16="http://schemas.microsoft.com/office/drawing/2014/main" id="{ACD2D912-4C81-D948-C832-CBC54B4596F2}"/>
              </a:ext>
            </a:extLst>
          </p:cNvPr>
          <p:cNvGrpSpPr/>
          <p:nvPr/>
        </p:nvGrpSpPr>
        <p:grpSpPr>
          <a:xfrm>
            <a:off x="1172039" y="7470226"/>
            <a:ext cx="1222222" cy="1152637"/>
            <a:chOff x="250613" y="5165450"/>
            <a:chExt cx="1344444" cy="1267901"/>
          </a:xfrm>
        </p:grpSpPr>
        <p:sp>
          <p:nvSpPr>
            <p:cNvPr id="38" name="Oval6">
              <a:extLst>
                <a:ext uri="{FF2B5EF4-FFF2-40B4-BE49-F238E27FC236}">
                  <a16:creationId xmlns:a16="http://schemas.microsoft.com/office/drawing/2014/main" id="{AE84DBD6-C8A6-516D-F77C-CB944AB8C246}"/>
                </a:ext>
              </a:extLst>
            </p:cNvPr>
            <p:cNvSpPr/>
            <p:nvPr/>
          </p:nvSpPr>
          <p:spPr>
            <a:xfrm rot="7537434">
              <a:off x="250613" y="5165450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oon 38">
              <a:extLst>
                <a:ext uri="{FF2B5EF4-FFF2-40B4-BE49-F238E27FC236}">
                  <a16:creationId xmlns:a16="http://schemas.microsoft.com/office/drawing/2014/main" id="{19E4AB4B-0DB6-EEFF-3878-68CF3162A714}"/>
                </a:ext>
              </a:extLst>
            </p:cNvPr>
            <p:cNvSpPr/>
            <p:nvPr/>
          </p:nvSpPr>
          <p:spPr>
            <a:xfrm rot="6139578">
              <a:off x="606146" y="4864675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Bubble9">
            <a:extLst>
              <a:ext uri="{FF2B5EF4-FFF2-40B4-BE49-F238E27FC236}">
                <a16:creationId xmlns:a16="http://schemas.microsoft.com/office/drawing/2014/main" id="{0BB11A57-F6EA-7344-857B-E9FF83FA2AC9}"/>
              </a:ext>
            </a:extLst>
          </p:cNvPr>
          <p:cNvGrpSpPr/>
          <p:nvPr/>
        </p:nvGrpSpPr>
        <p:grpSpPr>
          <a:xfrm>
            <a:off x="7470262" y="7432091"/>
            <a:ext cx="1497202" cy="1398146"/>
            <a:chOff x="1465636" y="5016795"/>
            <a:chExt cx="1646922" cy="1537961"/>
          </a:xfrm>
        </p:grpSpPr>
        <p:sp>
          <p:nvSpPr>
            <p:cNvPr id="41" name="Oval11">
              <a:extLst>
                <a:ext uri="{FF2B5EF4-FFF2-40B4-BE49-F238E27FC236}">
                  <a16:creationId xmlns:a16="http://schemas.microsoft.com/office/drawing/2014/main" id="{E6C2D3D3-0C12-0B8B-3B2C-46261057D9AE}"/>
                </a:ext>
              </a:extLst>
            </p:cNvPr>
            <p:cNvSpPr/>
            <p:nvPr/>
          </p:nvSpPr>
          <p:spPr>
            <a:xfrm rot="7537434">
              <a:off x="1465636" y="5020596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73535A50-84EE-7A28-F5C7-01E6BC4CB5BD}"/>
                </a:ext>
              </a:extLst>
            </p:cNvPr>
            <p:cNvSpPr/>
            <p:nvPr/>
          </p:nvSpPr>
          <p:spPr>
            <a:xfrm rot="6139578">
              <a:off x="1915976" y="4642887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00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Bubble8">
            <a:extLst>
              <a:ext uri="{FF2B5EF4-FFF2-40B4-BE49-F238E27FC236}">
                <a16:creationId xmlns:a16="http://schemas.microsoft.com/office/drawing/2014/main" id="{A15623DF-254C-8F88-B5F6-2D79242B80E1}"/>
              </a:ext>
            </a:extLst>
          </p:cNvPr>
          <p:cNvGrpSpPr/>
          <p:nvPr/>
        </p:nvGrpSpPr>
        <p:grpSpPr>
          <a:xfrm>
            <a:off x="8189054" y="7025833"/>
            <a:ext cx="1507227" cy="1394691"/>
            <a:chOff x="5513079" y="4493681"/>
            <a:chExt cx="1657950" cy="1534160"/>
          </a:xfrm>
        </p:grpSpPr>
        <p:sp>
          <p:nvSpPr>
            <p:cNvPr id="44" name="Oval9">
              <a:extLst>
                <a:ext uri="{FF2B5EF4-FFF2-40B4-BE49-F238E27FC236}">
                  <a16:creationId xmlns:a16="http://schemas.microsoft.com/office/drawing/2014/main" id="{D08E0686-01B3-C49C-C053-4E5223BED901}"/>
                </a:ext>
              </a:extLst>
            </p:cNvPr>
            <p:cNvSpPr/>
            <p:nvPr/>
          </p:nvSpPr>
          <p:spPr>
            <a:xfrm rot="7537434">
              <a:off x="5513079" y="4493681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Moon 44">
              <a:extLst>
                <a:ext uri="{FF2B5EF4-FFF2-40B4-BE49-F238E27FC236}">
                  <a16:creationId xmlns:a16="http://schemas.microsoft.com/office/drawing/2014/main" id="{13044102-3F65-BFF1-14E5-FEADDD357A44}"/>
                </a:ext>
              </a:extLst>
            </p:cNvPr>
            <p:cNvSpPr/>
            <p:nvPr/>
          </p:nvSpPr>
          <p:spPr>
            <a:xfrm rot="6315680">
              <a:off x="5974447" y="4124867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FF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Bubble7">
            <a:extLst>
              <a:ext uri="{FF2B5EF4-FFF2-40B4-BE49-F238E27FC236}">
                <a16:creationId xmlns:a16="http://schemas.microsoft.com/office/drawing/2014/main" id="{DBBCAD41-669C-0B02-954F-106088F0998F}"/>
              </a:ext>
            </a:extLst>
          </p:cNvPr>
          <p:cNvGrpSpPr/>
          <p:nvPr/>
        </p:nvGrpSpPr>
        <p:grpSpPr>
          <a:xfrm>
            <a:off x="8064965" y="7373284"/>
            <a:ext cx="1508059" cy="1394691"/>
            <a:chOff x="6514543" y="5195175"/>
            <a:chExt cx="1658865" cy="1534160"/>
          </a:xfrm>
        </p:grpSpPr>
        <p:sp>
          <p:nvSpPr>
            <p:cNvPr id="47" name="Oval7">
              <a:extLst>
                <a:ext uri="{FF2B5EF4-FFF2-40B4-BE49-F238E27FC236}">
                  <a16:creationId xmlns:a16="http://schemas.microsoft.com/office/drawing/2014/main" id="{095F810F-A21F-0843-3059-C3BCC0AE4E56}"/>
                </a:ext>
              </a:extLst>
            </p:cNvPr>
            <p:cNvSpPr/>
            <p:nvPr/>
          </p:nvSpPr>
          <p:spPr>
            <a:xfrm rot="639644">
              <a:off x="6514543" y="5195175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oon 47">
              <a:extLst>
                <a:ext uri="{FF2B5EF4-FFF2-40B4-BE49-F238E27FC236}">
                  <a16:creationId xmlns:a16="http://schemas.microsoft.com/office/drawing/2014/main" id="{664725D9-84C7-1D79-646B-21740B077848}"/>
                </a:ext>
              </a:extLst>
            </p:cNvPr>
            <p:cNvSpPr/>
            <p:nvPr/>
          </p:nvSpPr>
          <p:spPr>
            <a:xfrm rot="6315680">
              <a:off x="6976826" y="4827567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00B0F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Bubble6">
            <a:extLst>
              <a:ext uri="{FF2B5EF4-FFF2-40B4-BE49-F238E27FC236}">
                <a16:creationId xmlns:a16="http://schemas.microsoft.com/office/drawing/2014/main" id="{B1E9F9FD-4010-AB38-2642-C9A3B4FAD269}"/>
              </a:ext>
            </a:extLst>
          </p:cNvPr>
          <p:cNvGrpSpPr/>
          <p:nvPr/>
        </p:nvGrpSpPr>
        <p:grpSpPr>
          <a:xfrm>
            <a:off x="5895740" y="7304518"/>
            <a:ext cx="1489804" cy="1394693"/>
            <a:chOff x="6928665" y="4643387"/>
            <a:chExt cx="1638780" cy="1534160"/>
          </a:xfrm>
        </p:grpSpPr>
        <p:sp>
          <p:nvSpPr>
            <p:cNvPr id="50" name="Oval8">
              <a:extLst>
                <a:ext uri="{FF2B5EF4-FFF2-40B4-BE49-F238E27FC236}">
                  <a16:creationId xmlns:a16="http://schemas.microsoft.com/office/drawing/2014/main" id="{FB0B252F-5A36-1C66-E916-5417DBA40B66}"/>
                </a:ext>
              </a:extLst>
            </p:cNvPr>
            <p:cNvSpPr/>
            <p:nvPr/>
          </p:nvSpPr>
          <p:spPr>
            <a:xfrm rot="617123">
              <a:off x="6928665" y="4643387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oon 50">
              <a:extLst>
                <a:ext uri="{FF2B5EF4-FFF2-40B4-BE49-F238E27FC236}">
                  <a16:creationId xmlns:a16="http://schemas.microsoft.com/office/drawing/2014/main" id="{4ED75611-910C-0F7B-5765-7128FE4FF0CC}"/>
                </a:ext>
              </a:extLst>
            </p:cNvPr>
            <p:cNvSpPr/>
            <p:nvPr/>
          </p:nvSpPr>
          <p:spPr>
            <a:xfrm rot="6315680">
              <a:off x="7370863" y="4296004"/>
              <a:ext cx="822673" cy="1570491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7030A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Bubble5">
            <a:extLst>
              <a:ext uri="{FF2B5EF4-FFF2-40B4-BE49-F238E27FC236}">
                <a16:creationId xmlns:a16="http://schemas.microsoft.com/office/drawing/2014/main" id="{97DFA6D0-796E-CA16-2660-6D0E3C0B528D}"/>
              </a:ext>
            </a:extLst>
          </p:cNvPr>
          <p:cNvGrpSpPr/>
          <p:nvPr/>
        </p:nvGrpSpPr>
        <p:grpSpPr>
          <a:xfrm>
            <a:off x="9220580" y="7250542"/>
            <a:ext cx="1509921" cy="1395571"/>
            <a:chOff x="10626475" y="4462034"/>
            <a:chExt cx="1660913" cy="1535128"/>
          </a:xfrm>
        </p:grpSpPr>
        <p:sp>
          <p:nvSpPr>
            <p:cNvPr id="53" name="Oval10">
              <a:extLst>
                <a:ext uri="{FF2B5EF4-FFF2-40B4-BE49-F238E27FC236}">
                  <a16:creationId xmlns:a16="http://schemas.microsoft.com/office/drawing/2014/main" id="{A548B06D-8410-E453-AD8C-1414D98A9887}"/>
                </a:ext>
              </a:extLst>
            </p:cNvPr>
            <p:cNvSpPr/>
            <p:nvPr/>
          </p:nvSpPr>
          <p:spPr>
            <a:xfrm rot="7537434">
              <a:off x="10626475" y="4463002"/>
              <a:ext cx="1534160" cy="15341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23AEB30A-8F6D-76D0-CB8F-56267FDB3F07}"/>
                </a:ext>
              </a:extLst>
            </p:cNvPr>
            <p:cNvSpPr/>
            <p:nvPr/>
          </p:nvSpPr>
          <p:spPr>
            <a:xfrm rot="6315680">
              <a:off x="11090806" y="4088126"/>
              <a:ext cx="822674" cy="157049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accent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Bubble4">
            <a:extLst>
              <a:ext uri="{FF2B5EF4-FFF2-40B4-BE49-F238E27FC236}">
                <a16:creationId xmlns:a16="http://schemas.microsoft.com/office/drawing/2014/main" id="{F0DE2A70-089B-23C2-274C-3ED8F7EC4029}"/>
              </a:ext>
            </a:extLst>
          </p:cNvPr>
          <p:cNvGrpSpPr/>
          <p:nvPr/>
        </p:nvGrpSpPr>
        <p:grpSpPr>
          <a:xfrm>
            <a:off x="8291018" y="8486915"/>
            <a:ext cx="1231760" cy="1152637"/>
            <a:chOff x="5299520" y="5340029"/>
            <a:chExt cx="1354936" cy="1267901"/>
          </a:xfrm>
        </p:grpSpPr>
        <p:sp>
          <p:nvSpPr>
            <p:cNvPr id="56" name="Oval2">
              <a:extLst>
                <a:ext uri="{FF2B5EF4-FFF2-40B4-BE49-F238E27FC236}">
                  <a16:creationId xmlns:a16="http://schemas.microsoft.com/office/drawing/2014/main" id="{528860E1-5238-A3B3-53BA-3E7255027946}"/>
                </a:ext>
              </a:extLst>
            </p:cNvPr>
            <p:cNvSpPr/>
            <p:nvPr/>
          </p:nvSpPr>
          <p:spPr>
            <a:xfrm rot="639644">
              <a:off x="5299520" y="5340029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Moon 56">
              <a:extLst>
                <a:ext uri="{FF2B5EF4-FFF2-40B4-BE49-F238E27FC236}">
                  <a16:creationId xmlns:a16="http://schemas.microsoft.com/office/drawing/2014/main" id="{9E4FDDB4-6EB2-8A6E-480F-F108AFD4B992}"/>
                </a:ext>
              </a:extLst>
            </p:cNvPr>
            <p:cNvSpPr/>
            <p:nvPr/>
          </p:nvSpPr>
          <p:spPr>
            <a:xfrm rot="6139578">
              <a:off x="5665545" y="5031858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Bubble3">
            <a:extLst>
              <a:ext uri="{FF2B5EF4-FFF2-40B4-BE49-F238E27FC236}">
                <a16:creationId xmlns:a16="http://schemas.microsoft.com/office/drawing/2014/main" id="{50095134-AD5A-0063-656B-56234E3ABD91}"/>
              </a:ext>
            </a:extLst>
          </p:cNvPr>
          <p:cNvGrpSpPr/>
          <p:nvPr/>
        </p:nvGrpSpPr>
        <p:grpSpPr>
          <a:xfrm>
            <a:off x="809795" y="7329165"/>
            <a:ext cx="1231620" cy="1152965"/>
            <a:chOff x="4298056" y="4638174"/>
            <a:chExt cx="1354782" cy="1268262"/>
          </a:xfrm>
        </p:grpSpPr>
        <p:sp>
          <p:nvSpPr>
            <p:cNvPr id="59" name="Oval4">
              <a:extLst>
                <a:ext uri="{FF2B5EF4-FFF2-40B4-BE49-F238E27FC236}">
                  <a16:creationId xmlns:a16="http://schemas.microsoft.com/office/drawing/2014/main" id="{8EB3499A-68AA-02ED-625C-981D4E21D125}"/>
                </a:ext>
              </a:extLst>
            </p:cNvPr>
            <p:cNvSpPr/>
            <p:nvPr/>
          </p:nvSpPr>
          <p:spPr>
            <a:xfrm rot="7537434">
              <a:off x="4298056" y="4638535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Moon 59">
              <a:extLst>
                <a:ext uri="{FF2B5EF4-FFF2-40B4-BE49-F238E27FC236}">
                  <a16:creationId xmlns:a16="http://schemas.microsoft.com/office/drawing/2014/main" id="{A6B68207-AE57-E42A-C01C-60B4757CC44D}"/>
                </a:ext>
              </a:extLst>
            </p:cNvPr>
            <p:cNvSpPr/>
            <p:nvPr/>
          </p:nvSpPr>
          <p:spPr>
            <a:xfrm rot="6139578">
              <a:off x="4663927" y="4329159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FFFF0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Bubble2">
            <a:extLst>
              <a:ext uri="{FF2B5EF4-FFF2-40B4-BE49-F238E27FC236}">
                <a16:creationId xmlns:a16="http://schemas.microsoft.com/office/drawing/2014/main" id="{313B2712-B24B-704E-56FC-0994FAC17660}"/>
              </a:ext>
            </a:extLst>
          </p:cNvPr>
          <p:cNvGrpSpPr/>
          <p:nvPr/>
        </p:nvGrpSpPr>
        <p:grpSpPr>
          <a:xfrm>
            <a:off x="9724191" y="7196549"/>
            <a:ext cx="1234343" cy="1152637"/>
            <a:chOff x="6143352" y="3153737"/>
            <a:chExt cx="1357777" cy="1267901"/>
          </a:xfrm>
        </p:grpSpPr>
        <p:sp>
          <p:nvSpPr>
            <p:cNvPr id="62" name="Oval3">
              <a:extLst>
                <a:ext uri="{FF2B5EF4-FFF2-40B4-BE49-F238E27FC236}">
                  <a16:creationId xmlns:a16="http://schemas.microsoft.com/office/drawing/2014/main" id="{1D46452F-9392-9F40-DB6F-43991DA85430}"/>
                </a:ext>
              </a:extLst>
            </p:cNvPr>
            <p:cNvSpPr/>
            <p:nvPr/>
          </p:nvSpPr>
          <p:spPr>
            <a:xfrm rot="639644">
              <a:off x="6143352" y="3153737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Moon 62">
              <a:extLst>
                <a:ext uri="{FF2B5EF4-FFF2-40B4-BE49-F238E27FC236}">
                  <a16:creationId xmlns:a16="http://schemas.microsoft.com/office/drawing/2014/main" id="{EE8DB283-834C-DF56-5B00-2C1D3F529D16}"/>
                </a:ext>
              </a:extLst>
            </p:cNvPr>
            <p:cNvSpPr/>
            <p:nvPr/>
          </p:nvSpPr>
          <p:spPr>
            <a:xfrm rot="6139578">
              <a:off x="6512218" y="2845568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rgbClr val="7030A0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Bubble1">
            <a:extLst>
              <a:ext uri="{FF2B5EF4-FFF2-40B4-BE49-F238E27FC236}">
                <a16:creationId xmlns:a16="http://schemas.microsoft.com/office/drawing/2014/main" id="{6DFDBD58-98B3-D164-6412-A3E9188CE38F}"/>
              </a:ext>
            </a:extLst>
          </p:cNvPr>
          <p:cNvGrpSpPr/>
          <p:nvPr/>
        </p:nvGrpSpPr>
        <p:grpSpPr>
          <a:xfrm>
            <a:off x="2737826" y="7395987"/>
            <a:ext cx="1232041" cy="1152637"/>
            <a:chOff x="9118814" y="3137870"/>
            <a:chExt cx="1355245" cy="1267901"/>
          </a:xfrm>
        </p:grpSpPr>
        <p:sp>
          <p:nvSpPr>
            <p:cNvPr id="65" name="Oval5">
              <a:extLst>
                <a:ext uri="{FF2B5EF4-FFF2-40B4-BE49-F238E27FC236}">
                  <a16:creationId xmlns:a16="http://schemas.microsoft.com/office/drawing/2014/main" id="{4E5F9025-3D69-570C-9223-48598E4FD358}"/>
                </a:ext>
              </a:extLst>
            </p:cNvPr>
            <p:cNvSpPr/>
            <p:nvPr/>
          </p:nvSpPr>
          <p:spPr>
            <a:xfrm rot="7537434">
              <a:off x="9118814" y="3137870"/>
              <a:ext cx="1267901" cy="126790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0000">
                  <a:schemeClr val="accent1">
                    <a:lumMod val="0"/>
                    <a:lumOff val="100000"/>
                    <a:alpha val="6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Moon 65">
              <a:extLst>
                <a:ext uri="{FF2B5EF4-FFF2-40B4-BE49-F238E27FC236}">
                  <a16:creationId xmlns:a16="http://schemas.microsoft.com/office/drawing/2014/main" id="{CAD2346C-59A9-ADF8-AFF7-5069B50FA650}"/>
                </a:ext>
              </a:extLst>
            </p:cNvPr>
            <p:cNvSpPr/>
            <p:nvPr/>
          </p:nvSpPr>
          <p:spPr>
            <a:xfrm rot="6139578">
              <a:off x="9485148" y="2833902"/>
              <a:ext cx="679896" cy="1297926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7500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accent1"/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5ECEAF-6D40-E6F0-0246-6D5E56A3D7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78.6394"/>
                  <p14:bmkLst>
                    <p14:bmk name="Bookmark 1" time="0"/>
                    <p14:bmk name="Bookmark 2" time="1000"/>
                    <p14:bmk name="Bookmark 3" time="2000"/>
                    <p14:bmk name="Bookmark 4" time="3000"/>
                    <p14:bmk name="Bookmark 5" time="4000"/>
                    <p14:bmk name="Bookmark 6" time="5000"/>
                    <p14:bmk name="Bookmark 7" time="6000"/>
                    <p14:bmk name="Bookmark 8" time="7000"/>
                    <p14:bmk name="Bookmark 9" time="8000"/>
                    <p14:bmk name="Bookmark 10" time="9000"/>
                    <p14:bmk name="Bookmark 11" time="1000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54980" y="-3462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4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0000">
        <p:fade/>
      </p:transition>
    </mc:Choice>
    <mc:Fallback>
      <p:transition spd="med" advTm="180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0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4.07407E-6 L -0.03932 -1.40046 " pathEditMode="relative" rAng="0" ptsTypes="AA">
                                          <p:cBhvr>
                                            <p:cTn id="11" dur="9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66" y="-700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56 0.00926 L 0.11354 -1.47917 " pathEditMode="relative" rAng="0" ptsTypes="AA">
                                          <p:cBhvr>
                                            <p:cTn id="16" dur="8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755" y="-744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9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1"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7.40741E-7 L -0.05365 -1.3338 " pathEditMode="relative" rAng="0" ptsTypes="AA">
                                          <p:cBhvr>
                                            <p:cTn id="24" dur="8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82" y="-66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9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2.22222E-6 L 0.03646 -1.33634 " pathEditMode="relative" rAng="0" ptsTypes="AA">
                                          <p:cBhvr>
                                            <p:cTn id="29" dur="9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3" y="-668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3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3.33333E-6 L 0.13177 -1.33078 " pathEditMode="relative" rAng="0" ptsTypes="AA">
                                          <p:cBhvr>
                                            <p:cTn id="37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89" y="-665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3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2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6901 -0.08102 L -0.26133 -1.57431 " pathEditMode="relative" rAng="0" ptsTypes="AA">
                                          <p:cBhvr>
                                            <p:cTn id="45" dur="8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78" y="-7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6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4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3.7037E-6 L 0.02344 -1.47315 " pathEditMode="relative" rAng="0" ptsTypes="AA">
                                          <p:cBhvr>
                                            <p:cTn id="53" dur="1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2" y="-736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5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33333E-6 L -0.03424 -1.29352 " pathEditMode="relative" rAng="0" ptsTypes="AA">
                                          <p:cBhvr>
                                            <p:cTn id="61" dur="8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19" y="-6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6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1.85185E-6 L -0.00274 -1.49514 " pathEditMode="relative" rAng="0" ptsTypes="AA">
                                          <p:cBhvr>
                                            <p:cTn id="69" dur="8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" y="-74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7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2994 0.09421 L -0.12448 -1.29352 " pathEditMode="relative" rAng="0" ptsTypes="AA">
                                          <p:cBhvr>
                                            <p:cTn id="77" dur="8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3" y="-693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708 -0.03171 L 0.06979 -1.41528 " pathEditMode="relative" rAng="0" ptsTypes="AA">
                                          <p:cBhvr>
                                            <p:cTn id="85" dur="8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44" y="-691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9" presetClass="exit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9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MediaBookmark" delay="0">
                        <p:tgtEl>
                          <p14:bmkTgt spid="67" bmkName="Bookmark 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3.7037E-7 L 0.12526 -1.38241 " pathEditMode="relative" rAng="0" ptsTypes="AA">
                                          <p:cBhvr>
                                            <p:cTn id="93" dur="15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63" y="-69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67" bmkName="Bookmark 10"/>
                      </p:tgtEl>
                    </p:cond>
                  </p:nextCondLst>
                </p:seq>
                <p:audio>
                  <p:cMediaNode vol="80000" mute="1" showWhenStopped="0">
                    <p:cTn id="9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" dur="10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" presetID="9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9" presetClass="exit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9" presetClass="exit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9" presetClass="exit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34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9" presetClass="exit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42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9" presetClass="exit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9" presetClass="exit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9" presetClass="exit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66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9" presetClass="exit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7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9" presetClass="exit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8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9" presetClass="exit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9" presetClass="exit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9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42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19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"/>
                    </p:tgtEl>
                  </p:cMediaNode>
                </p:audio>
              </p:childTnLst>
            </p:cTn>
          </p:par>
        </p:tnLst>
        <p:bldLst>
          <p:bldP spid="68" grpId="0"/>
          <p:bldP spid="69" grpId="0"/>
          <p:bldP spid="70" grpId="0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  <p:bldP spid="80" grpId="0" animBg="1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  <p:bldP spid="91" grpId="0"/>
          <p:bldP spid="9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bbles.pptx" id="{379BC9F6-2085-48B9-A564-B50E2EA2A46F}" vid="{16426976-8BD9-4FCB-8947-89DF96D271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16</Words>
  <Application>Microsoft Office PowerPoint</Application>
  <PresentationFormat>Widescreen</PresentationFormat>
  <Paragraphs>8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Frans</dc:creator>
  <cp:lastModifiedBy>Alan Frans</cp:lastModifiedBy>
  <cp:revision>6</cp:revision>
  <dcterms:created xsi:type="dcterms:W3CDTF">2022-05-30T21:01:07Z</dcterms:created>
  <dcterms:modified xsi:type="dcterms:W3CDTF">2022-06-01T12:25:39Z</dcterms:modified>
</cp:coreProperties>
</file>