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68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>
        <p:scale>
          <a:sx n="66" d="100"/>
          <a:sy n="66" d="100"/>
        </p:scale>
        <p:origin x="2454" y="-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F44E9-9796-462A-ADAC-C1FCC58EB170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93496-99A2-4D7E-BA30-44BA8ED74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14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5F2E-CEA5-A3EB-C3E1-AC3964F21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E8632-791B-0A22-4C78-224CD9D03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5644-E25B-A190-1902-1B8C4B5F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039A-6DED-4D32-853A-B1CC4826322F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B5EFB-258D-043A-4DEE-843C89DA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5C798-0C52-DAA3-7725-A7331774D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451C-6AAB-C24C-BF08-3FAFEDE2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380BB-1E97-BA96-556C-868A3E6D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F646-03D5-EE99-89F4-D0DFF036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1CD0-E05C-4512-9339-88E2CE579DC5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32CA9-1E32-BE96-71C2-36F53421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2662F-1E5B-C9F3-3E24-99E651340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95FED-1635-8A76-5B43-847A38C87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6753C-F50A-3BE4-F57C-D785E14CA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22CC6-52ED-9C94-C01C-10CEDBCE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AB86-D4C2-42C1-A08B-52B88C66D688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F64E4-7874-E171-55DD-5B4B9599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CF39D-F105-5FC0-127F-83D2296F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7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AD42-FFD9-C43B-4E5A-20D63B53D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11E45-4D2E-0EDA-7953-BB4A1C53E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EEA0-721B-0FA1-A82A-5125A889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5835-D9DE-4493-B67E-94C51B5A5A3A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6D75-247C-DC4D-D0E3-5FEBBE2F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A4FD5-E6FB-65DB-5EBD-4347C85F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6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1490-F9DC-59EE-B339-58F7FC29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B5C13-0321-7B06-BCF4-9E723823E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9F7D-8CA8-5438-ED1E-1608F23A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954C-A5B3-40F5-818E-D6AEA3EDB268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3C864-B67A-3676-C5AE-BF9D996B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9678F-DB3B-CB14-2BB6-BDC29C8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5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6354-1268-5032-DFF1-B5F785CA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97A90-F255-9A94-9453-B51845DBC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CF641-CD64-F111-6DF4-223EDB7F4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23DCF-25E0-D9B7-8817-C3A8E616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D901-4DBE-49D4-91CB-5CF0FBC6284C}" type="datetime12">
              <a:rPr lang="en-US" smtClean="0"/>
              <a:t>9:26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96999-3C48-0D53-2E6C-F4AF7E98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1CC95-F5F7-88F1-BD84-AF8D57A5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8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FD3D9-20F5-06FA-F55B-CB586239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9235E-53FC-362B-A5DD-F5C98F91E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C32FB-988C-9B34-2092-F0A20A5BF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ED77F-D73D-6796-70B5-FF4980B77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C18F7-795D-0615-1D1E-B53EB53E2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1E7F16-7760-2AC5-B222-DBAADB23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E0DF-8AAA-4C3D-A90E-E3B22B9D14B6}" type="datetime12">
              <a:rPr lang="en-US" smtClean="0"/>
              <a:t>9:26 PM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046C5E-4AD1-DF4D-35E8-CA01CFCF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3C4F79-6164-EFF4-7803-9CDFFC55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4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F85B-4254-99F1-7E39-B7EF8F5E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786D0E-2E0C-DFD3-AABC-740E7ED6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3421-2E26-4417-9A98-B7C7832E50D0}" type="datetime12">
              <a:rPr lang="en-US" smtClean="0"/>
              <a:t>9:26 PM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3E071-0E36-06ED-96DA-C0A577F4E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58C7E-8368-CEA2-B354-8B188A6F1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BA34C-FCA3-0226-9BF7-A227B8BB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7F4-FB6B-4F14-B570-DBA2BBEB9CA3}" type="datetime12">
              <a:rPr lang="en-US" smtClean="0"/>
              <a:t>9:26 PM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D9747-1480-8637-ECDA-672B8B074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12BB0-0879-020C-3FFB-7E5F773A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D43ED-AB3F-6FF4-3CE4-60D64501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CAED1-D07A-A4D9-C298-E37175BB0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F16CE-FE03-F6A6-4F6D-483AE7096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E5244-60B6-CD8A-DC08-D9DA789F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208-8B62-4DA9-9E8E-9845D8F2940B}" type="datetime12">
              <a:rPr lang="en-US" smtClean="0"/>
              <a:t>9:26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DEBF5-51AF-1E75-FBD4-5FAD378B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5DB24-62D9-D236-3ED5-7B5F5339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5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F7DC-B3AC-8C4A-B2FD-CFAF9E4B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A1DADB-1A62-817D-EAB9-1B28AE147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A7342-8EEB-1A42-A79A-365CA0E01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D3C10-3BBF-678C-8D5D-32B27EE3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B9C3-C519-4F17-9DCF-D3B75E9FCB12}" type="datetime12">
              <a:rPr lang="en-US" smtClean="0"/>
              <a:t>9:26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BC29C-D176-CF73-646F-6CE26F960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826C8-34C0-CF1C-6CF0-0D63BC9DB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8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19CED7-8ECC-1E58-5460-F64A9AD2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5A1EB-5CCF-57C8-EE98-A1C87894F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E1FBF-45A6-AE23-26BA-4A1512583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074A6-7ADE-428A-BF2B-7D74EE738A52}" type="datetime12">
              <a:rPr lang="en-US" smtClean="0"/>
              <a:t>9:26 PM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84DC0-7F3E-9E84-00D2-FC8EE6E23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48877-F751-9F5D-19AB-75CC7F8A8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C6C7-3FC8-4E77-8201-2DB837B65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7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4F3DA5B-7959-FD7C-3B83-F73F1E1CF7D9}"/>
              </a:ext>
            </a:extLst>
          </p:cNvPr>
          <p:cNvGrpSpPr/>
          <p:nvPr/>
        </p:nvGrpSpPr>
        <p:grpSpPr>
          <a:xfrm>
            <a:off x="-5172888" y="-3428254"/>
            <a:ext cx="24321622" cy="15529573"/>
            <a:chOff x="-5172888" y="-3428254"/>
            <a:chExt cx="24321622" cy="15529573"/>
          </a:xfrm>
        </p:grpSpPr>
        <p:sp>
          <p:nvSpPr>
            <p:cNvPr id="146" name="Field">
              <a:extLst>
                <a:ext uri="{FF2B5EF4-FFF2-40B4-BE49-F238E27FC236}">
                  <a16:creationId xmlns:a16="http://schemas.microsoft.com/office/drawing/2014/main" id="{D439D52D-C811-D7A7-3AB2-605EB9EC4797}"/>
                </a:ext>
              </a:extLst>
            </p:cNvPr>
            <p:cNvSpPr/>
            <p:nvPr/>
          </p:nvSpPr>
          <p:spPr>
            <a:xfrm rot="20730749">
              <a:off x="-5172888" y="-3428254"/>
              <a:ext cx="24321622" cy="1552957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89000"/>
                  </a:schemeClr>
                </a:gs>
                <a:gs pos="23000">
                  <a:schemeClr val="accent1">
                    <a:lumMod val="89000"/>
                  </a:schemeClr>
                </a:gs>
                <a:gs pos="69000">
                  <a:schemeClr val="accent1">
                    <a:lumMod val="75000"/>
                  </a:schemeClr>
                </a:gs>
                <a:gs pos="97000">
                  <a:schemeClr val="accent1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tars">
              <a:extLst>
                <a:ext uri="{FF2B5EF4-FFF2-40B4-BE49-F238E27FC236}">
                  <a16:creationId xmlns:a16="http://schemas.microsoft.com/office/drawing/2014/main" id="{E76A22F2-55A8-1B75-54E4-7B4778992F6A}"/>
                </a:ext>
              </a:extLst>
            </p:cNvPr>
            <p:cNvSpPr/>
            <p:nvPr/>
          </p:nvSpPr>
          <p:spPr>
            <a:xfrm rot="20730749">
              <a:off x="-770956" y="-2121376"/>
              <a:ext cx="13852809" cy="12943381"/>
            </a:xfrm>
            <a:custGeom>
              <a:avLst/>
              <a:gdLst>
                <a:gd name="connsiteX0" fmla="*/ 1868907 w 13852809"/>
                <a:gd name="connsiteY0" fmla="*/ 10170415 h 12943381"/>
                <a:gd name="connsiteX1" fmla="*/ 2224292 w 13852809"/>
                <a:gd name="connsiteY1" fmla="*/ 11229602 h 12943381"/>
                <a:gd name="connsiteX2" fmla="*/ 3374363 w 13852809"/>
                <a:gd name="connsiteY2" fmla="*/ 11229594 h 12943381"/>
                <a:gd name="connsiteX3" fmla="*/ 2443931 w 13852809"/>
                <a:gd name="connsiteY3" fmla="*/ 11884199 h 12943381"/>
                <a:gd name="connsiteX4" fmla="*/ 2799330 w 13852809"/>
                <a:gd name="connsiteY4" fmla="*/ 12943381 h 12943381"/>
                <a:gd name="connsiteX5" fmla="*/ 1868907 w 13852809"/>
                <a:gd name="connsiteY5" fmla="*/ 12288763 h 12943381"/>
                <a:gd name="connsiteX6" fmla="*/ 938484 w 13852809"/>
                <a:gd name="connsiteY6" fmla="*/ 12943381 h 12943381"/>
                <a:gd name="connsiteX7" fmla="*/ 1293883 w 13852809"/>
                <a:gd name="connsiteY7" fmla="*/ 11884200 h 12943381"/>
                <a:gd name="connsiteX8" fmla="*/ 363450 w 13852809"/>
                <a:gd name="connsiteY8" fmla="*/ 11229593 h 12943381"/>
                <a:gd name="connsiteX9" fmla="*/ 1513522 w 13852809"/>
                <a:gd name="connsiteY9" fmla="*/ 11229602 h 12943381"/>
                <a:gd name="connsiteX10" fmla="*/ 8795313 w 13852809"/>
                <a:gd name="connsiteY10" fmla="*/ 10170408 h 12943381"/>
                <a:gd name="connsiteX11" fmla="*/ 9150698 w 13852809"/>
                <a:gd name="connsiteY11" fmla="*/ 11229594 h 12943381"/>
                <a:gd name="connsiteX12" fmla="*/ 10300770 w 13852809"/>
                <a:gd name="connsiteY12" fmla="*/ 11229586 h 12943381"/>
                <a:gd name="connsiteX13" fmla="*/ 9370337 w 13852809"/>
                <a:gd name="connsiteY13" fmla="*/ 11884192 h 12943381"/>
                <a:gd name="connsiteX14" fmla="*/ 9725736 w 13852809"/>
                <a:gd name="connsiteY14" fmla="*/ 12943373 h 12943381"/>
                <a:gd name="connsiteX15" fmla="*/ 8795313 w 13852809"/>
                <a:gd name="connsiteY15" fmla="*/ 12288756 h 12943381"/>
                <a:gd name="connsiteX16" fmla="*/ 7864890 w 13852809"/>
                <a:gd name="connsiteY16" fmla="*/ 12943373 h 12943381"/>
                <a:gd name="connsiteX17" fmla="*/ 8220289 w 13852809"/>
                <a:gd name="connsiteY17" fmla="*/ 11884192 h 12943381"/>
                <a:gd name="connsiteX18" fmla="*/ 7289856 w 13852809"/>
                <a:gd name="connsiteY18" fmla="*/ 11229586 h 12943381"/>
                <a:gd name="connsiteX19" fmla="*/ 8439928 w 13852809"/>
                <a:gd name="connsiteY19" fmla="*/ 11229594 h 12943381"/>
                <a:gd name="connsiteX20" fmla="*/ 5420946 w 13852809"/>
                <a:gd name="connsiteY20" fmla="*/ 7858215 h 12943381"/>
                <a:gd name="connsiteX21" fmla="*/ 5776331 w 13852809"/>
                <a:gd name="connsiteY21" fmla="*/ 8917401 h 12943381"/>
                <a:gd name="connsiteX22" fmla="*/ 6926403 w 13852809"/>
                <a:gd name="connsiteY22" fmla="*/ 8917393 h 12943381"/>
                <a:gd name="connsiteX23" fmla="*/ 5995970 w 13852809"/>
                <a:gd name="connsiteY23" fmla="*/ 9571999 h 12943381"/>
                <a:gd name="connsiteX24" fmla="*/ 6351368 w 13852809"/>
                <a:gd name="connsiteY24" fmla="*/ 10631180 h 12943381"/>
                <a:gd name="connsiteX25" fmla="*/ 5420946 w 13852809"/>
                <a:gd name="connsiteY25" fmla="*/ 9976563 h 12943381"/>
                <a:gd name="connsiteX26" fmla="*/ 4490523 w 13852809"/>
                <a:gd name="connsiteY26" fmla="*/ 10631180 h 12943381"/>
                <a:gd name="connsiteX27" fmla="*/ 4845922 w 13852809"/>
                <a:gd name="connsiteY27" fmla="*/ 9571999 h 12943381"/>
                <a:gd name="connsiteX28" fmla="*/ 3915489 w 13852809"/>
                <a:gd name="connsiteY28" fmla="*/ 8917393 h 12943381"/>
                <a:gd name="connsiteX29" fmla="*/ 5065561 w 13852809"/>
                <a:gd name="connsiteY29" fmla="*/ 8917401 h 12943381"/>
                <a:gd name="connsiteX30" fmla="*/ 12347352 w 13852809"/>
                <a:gd name="connsiteY30" fmla="*/ 7858207 h 12943381"/>
                <a:gd name="connsiteX31" fmla="*/ 12702737 w 13852809"/>
                <a:gd name="connsiteY31" fmla="*/ 8917393 h 12943381"/>
                <a:gd name="connsiteX32" fmla="*/ 13852809 w 13852809"/>
                <a:gd name="connsiteY32" fmla="*/ 8917385 h 12943381"/>
                <a:gd name="connsiteX33" fmla="*/ 12922376 w 13852809"/>
                <a:gd name="connsiteY33" fmla="*/ 9571991 h 12943381"/>
                <a:gd name="connsiteX34" fmla="*/ 13277775 w 13852809"/>
                <a:gd name="connsiteY34" fmla="*/ 10631172 h 12943381"/>
                <a:gd name="connsiteX35" fmla="*/ 12347352 w 13852809"/>
                <a:gd name="connsiteY35" fmla="*/ 9976555 h 12943381"/>
                <a:gd name="connsiteX36" fmla="*/ 11416930 w 13852809"/>
                <a:gd name="connsiteY36" fmla="*/ 10631172 h 12943381"/>
                <a:gd name="connsiteX37" fmla="*/ 11772328 w 13852809"/>
                <a:gd name="connsiteY37" fmla="*/ 9571991 h 12943381"/>
                <a:gd name="connsiteX38" fmla="*/ 10841895 w 13852809"/>
                <a:gd name="connsiteY38" fmla="*/ 8917385 h 12943381"/>
                <a:gd name="connsiteX39" fmla="*/ 11991967 w 13852809"/>
                <a:gd name="connsiteY39" fmla="*/ 8917394 h 12943381"/>
                <a:gd name="connsiteX40" fmla="*/ 1687182 w 13852809"/>
                <a:gd name="connsiteY40" fmla="*/ 5084734 h 12943381"/>
                <a:gd name="connsiteX41" fmla="*/ 2042567 w 13852809"/>
                <a:gd name="connsiteY41" fmla="*/ 6143920 h 12943381"/>
                <a:gd name="connsiteX42" fmla="*/ 3192639 w 13852809"/>
                <a:gd name="connsiteY42" fmla="*/ 6143912 h 12943381"/>
                <a:gd name="connsiteX43" fmla="*/ 2262206 w 13852809"/>
                <a:gd name="connsiteY43" fmla="*/ 6798518 h 12943381"/>
                <a:gd name="connsiteX44" fmla="*/ 2617605 w 13852809"/>
                <a:gd name="connsiteY44" fmla="*/ 7857699 h 12943381"/>
                <a:gd name="connsiteX45" fmla="*/ 1687182 w 13852809"/>
                <a:gd name="connsiteY45" fmla="*/ 7203082 h 12943381"/>
                <a:gd name="connsiteX46" fmla="*/ 756759 w 13852809"/>
                <a:gd name="connsiteY46" fmla="*/ 7857699 h 12943381"/>
                <a:gd name="connsiteX47" fmla="*/ 1112158 w 13852809"/>
                <a:gd name="connsiteY47" fmla="*/ 6798518 h 12943381"/>
                <a:gd name="connsiteX48" fmla="*/ 181725 w 13852809"/>
                <a:gd name="connsiteY48" fmla="*/ 6143912 h 12943381"/>
                <a:gd name="connsiteX49" fmla="*/ 1331797 w 13852809"/>
                <a:gd name="connsiteY49" fmla="*/ 6143920 h 12943381"/>
                <a:gd name="connsiteX50" fmla="*/ 8613587 w 13852809"/>
                <a:gd name="connsiteY50" fmla="*/ 5084728 h 12943381"/>
                <a:gd name="connsiteX51" fmla="*/ 8968972 w 13852809"/>
                <a:gd name="connsiteY51" fmla="*/ 6143914 h 12943381"/>
                <a:gd name="connsiteX52" fmla="*/ 10119044 w 13852809"/>
                <a:gd name="connsiteY52" fmla="*/ 6143905 h 12943381"/>
                <a:gd name="connsiteX53" fmla="*/ 9188611 w 13852809"/>
                <a:gd name="connsiteY53" fmla="*/ 6798511 h 12943381"/>
                <a:gd name="connsiteX54" fmla="*/ 9544011 w 13852809"/>
                <a:gd name="connsiteY54" fmla="*/ 7857691 h 12943381"/>
                <a:gd name="connsiteX55" fmla="*/ 8613587 w 13852809"/>
                <a:gd name="connsiteY55" fmla="*/ 7203074 h 12943381"/>
                <a:gd name="connsiteX56" fmla="*/ 7683165 w 13852809"/>
                <a:gd name="connsiteY56" fmla="*/ 7857691 h 12943381"/>
                <a:gd name="connsiteX57" fmla="*/ 8038564 w 13852809"/>
                <a:gd name="connsiteY57" fmla="*/ 6798511 h 12943381"/>
                <a:gd name="connsiteX58" fmla="*/ 7108130 w 13852809"/>
                <a:gd name="connsiteY58" fmla="*/ 6143906 h 12943381"/>
                <a:gd name="connsiteX59" fmla="*/ 8258202 w 13852809"/>
                <a:gd name="connsiteY59" fmla="*/ 6143914 h 12943381"/>
                <a:gd name="connsiteX60" fmla="*/ 5239221 w 13852809"/>
                <a:gd name="connsiteY60" fmla="*/ 2773487 h 12943381"/>
                <a:gd name="connsiteX61" fmla="*/ 5594605 w 13852809"/>
                <a:gd name="connsiteY61" fmla="*/ 3832673 h 12943381"/>
                <a:gd name="connsiteX62" fmla="*/ 6744678 w 13852809"/>
                <a:gd name="connsiteY62" fmla="*/ 3832664 h 12943381"/>
                <a:gd name="connsiteX63" fmla="*/ 5814245 w 13852809"/>
                <a:gd name="connsiteY63" fmla="*/ 4487271 h 12943381"/>
                <a:gd name="connsiteX64" fmla="*/ 6169644 w 13852809"/>
                <a:gd name="connsiteY64" fmla="*/ 5546452 h 12943381"/>
                <a:gd name="connsiteX65" fmla="*/ 5239221 w 13852809"/>
                <a:gd name="connsiteY65" fmla="*/ 4891835 h 12943381"/>
                <a:gd name="connsiteX66" fmla="*/ 4308798 w 13852809"/>
                <a:gd name="connsiteY66" fmla="*/ 5546451 h 12943381"/>
                <a:gd name="connsiteX67" fmla="*/ 4664197 w 13852809"/>
                <a:gd name="connsiteY67" fmla="*/ 4487270 h 12943381"/>
                <a:gd name="connsiteX68" fmla="*/ 3733764 w 13852809"/>
                <a:gd name="connsiteY68" fmla="*/ 3832665 h 12943381"/>
                <a:gd name="connsiteX69" fmla="*/ 4883836 w 13852809"/>
                <a:gd name="connsiteY69" fmla="*/ 3832673 h 12943381"/>
                <a:gd name="connsiteX70" fmla="*/ 12165626 w 13852809"/>
                <a:gd name="connsiteY70" fmla="*/ 2773480 h 12943381"/>
                <a:gd name="connsiteX71" fmla="*/ 12521011 w 13852809"/>
                <a:gd name="connsiteY71" fmla="*/ 3832666 h 12943381"/>
                <a:gd name="connsiteX72" fmla="*/ 13671083 w 13852809"/>
                <a:gd name="connsiteY72" fmla="*/ 3832658 h 12943381"/>
                <a:gd name="connsiteX73" fmla="*/ 12740650 w 13852809"/>
                <a:gd name="connsiteY73" fmla="*/ 4487264 h 12943381"/>
                <a:gd name="connsiteX74" fmla="*/ 13096049 w 13852809"/>
                <a:gd name="connsiteY74" fmla="*/ 5546445 h 12943381"/>
                <a:gd name="connsiteX75" fmla="*/ 12165626 w 13852809"/>
                <a:gd name="connsiteY75" fmla="*/ 4891828 h 12943381"/>
                <a:gd name="connsiteX76" fmla="*/ 11235203 w 13852809"/>
                <a:gd name="connsiteY76" fmla="*/ 5546446 h 12943381"/>
                <a:gd name="connsiteX77" fmla="*/ 11590602 w 13852809"/>
                <a:gd name="connsiteY77" fmla="*/ 4487264 h 12943381"/>
                <a:gd name="connsiteX78" fmla="*/ 10660169 w 13852809"/>
                <a:gd name="connsiteY78" fmla="*/ 3832658 h 12943381"/>
                <a:gd name="connsiteX79" fmla="*/ 11810241 w 13852809"/>
                <a:gd name="connsiteY79" fmla="*/ 3832666 h 12943381"/>
                <a:gd name="connsiteX80" fmla="*/ 1505458 w 13852809"/>
                <a:gd name="connsiteY80" fmla="*/ 6 h 12943381"/>
                <a:gd name="connsiteX81" fmla="*/ 1860842 w 13852809"/>
                <a:gd name="connsiteY81" fmla="*/ 1059192 h 12943381"/>
                <a:gd name="connsiteX82" fmla="*/ 3010914 w 13852809"/>
                <a:gd name="connsiteY82" fmla="*/ 1059184 h 12943381"/>
                <a:gd name="connsiteX83" fmla="*/ 2080481 w 13852809"/>
                <a:gd name="connsiteY83" fmla="*/ 1713790 h 12943381"/>
                <a:gd name="connsiteX84" fmla="*/ 2435880 w 13852809"/>
                <a:gd name="connsiteY84" fmla="*/ 2772971 h 12943381"/>
                <a:gd name="connsiteX85" fmla="*/ 1505457 w 13852809"/>
                <a:gd name="connsiteY85" fmla="*/ 2118354 h 12943381"/>
                <a:gd name="connsiteX86" fmla="*/ 575034 w 13852809"/>
                <a:gd name="connsiteY86" fmla="*/ 2772971 h 12943381"/>
                <a:gd name="connsiteX87" fmla="*/ 930433 w 13852809"/>
                <a:gd name="connsiteY87" fmla="*/ 1713790 h 12943381"/>
                <a:gd name="connsiteX88" fmla="*/ 0 w 13852809"/>
                <a:gd name="connsiteY88" fmla="*/ 1059184 h 12943381"/>
                <a:gd name="connsiteX89" fmla="*/ 1150072 w 13852809"/>
                <a:gd name="connsiteY89" fmla="*/ 1059192 h 12943381"/>
                <a:gd name="connsiteX90" fmla="*/ 8431863 w 13852809"/>
                <a:gd name="connsiteY90" fmla="*/ 0 h 12943381"/>
                <a:gd name="connsiteX91" fmla="*/ 8787248 w 13852809"/>
                <a:gd name="connsiteY91" fmla="*/ 1059185 h 12943381"/>
                <a:gd name="connsiteX92" fmla="*/ 9937320 w 13852809"/>
                <a:gd name="connsiteY92" fmla="*/ 1059177 h 12943381"/>
                <a:gd name="connsiteX93" fmla="*/ 9006887 w 13852809"/>
                <a:gd name="connsiteY93" fmla="*/ 1713783 h 12943381"/>
                <a:gd name="connsiteX94" fmla="*/ 9362285 w 13852809"/>
                <a:gd name="connsiteY94" fmla="*/ 2772964 h 12943381"/>
                <a:gd name="connsiteX95" fmla="*/ 8431862 w 13852809"/>
                <a:gd name="connsiteY95" fmla="*/ 2118347 h 12943381"/>
                <a:gd name="connsiteX96" fmla="*/ 7501440 w 13852809"/>
                <a:gd name="connsiteY96" fmla="*/ 2772964 h 12943381"/>
                <a:gd name="connsiteX97" fmla="*/ 7856839 w 13852809"/>
                <a:gd name="connsiteY97" fmla="*/ 1713783 h 12943381"/>
                <a:gd name="connsiteX98" fmla="*/ 6926407 w 13852809"/>
                <a:gd name="connsiteY98" fmla="*/ 1059177 h 12943381"/>
                <a:gd name="connsiteX99" fmla="*/ 8076478 w 13852809"/>
                <a:gd name="connsiteY99" fmla="*/ 1059185 h 12943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13852809" h="12943381">
                  <a:moveTo>
                    <a:pt x="1868907" y="10170415"/>
                  </a:moveTo>
                  <a:lnTo>
                    <a:pt x="2224292" y="11229602"/>
                  </a:lnTo>
                  <a:lnTo>
                    <a:pt x="3374363" y="11229594"/>
                  </a:lnTo>
                  <a:lnTo>
                    <a:pt x="2443931" y="11884199"/>
                  </a:lnTo>
                  <a:lnTo>
                    <a:pt x="2799330" y="12943381"/>
                  </a:lnTo>
                  <a:lnTo>
                    <a:pt x="1868907" y="12288763"/>
                  </a:lnTo>
                  <a:lnTo>
                    <a:pt x="938484" y="12943381"/>
                  </a:lnTo>
                  <a:lnTo>
                    <a:pt x="1293883" y="11884200"/>
                  </a:lnTo>
                  <a:lnTo>
                    <a:pt x="363450" y="11229593"/>
                  </a:lnTo>
                  <a:lnTo>
                    <a:pt x="1513522" y="11229602"/>
                  </a:lnTo>
                  <a:close/>
                  <a:moveTo>
                    <a:pt x="8795313" y="10170408"/>
                  </a:moveTo>
                  <a:lnTo>
                    <a:pt x="9150698" y="11229594"/>
                  </a:lnTo>
                  <a:lnTo>
                    <a:pt x="10300770" y="11229586"/>
                  </a:lnTo>
                  <a:lnTo>
                    <a:pt x="9370337" y="11884192"/>
                  </a:lnTo>
                  <a:lnTo>
                    <a:pt x="9725736" y="12943373"/>
                  </a:lnTo>
                  <a:lnTo>
                    <a:pt x="8795313" y="12288756"/>
                  </a:lnTo>
                  <a:lnTo>
                    <a:pt x="7864890" y="12943373"/>
                  </a:lnTo>
                  <a:lnTo>
                    <a:pt x="8220289" y="11884192"/>
                  </a:lnTo>
                  <a:lnTo>
                    <a:pt x="7289856" y="11229586"/>
                  </a:lnTo>
                  <a:lnTo>
                    <a:pt x="8439928" y="11229594"/>
                  </a:lnTo>
                  <a:close/>
                  <a:moveTo>
                    <a:pt x="5420946" y="7858215"/>
                  </a:moveTo>
                  <a:lnTo>
                    <a:pt x="5776331" y="8917401"/>
                  </a:lnTo>
                  <a:lnTo>
                    <a:pt x="6926403" y="8917393"/>
                  </a:lnTo>
                  <a:lnTo>
                    <a:pt x="5995970" y="9571999"/>
                  </a:lnTo>
                  <a:lnTo>
                    <a:pt x="6351368" y="10631180"/>
                  </a:lnTo>
                  <a:lnTo>
                    <a:pt x="5420946" y="9976563"/>
                  </a:lnTo>
                  <a:lnTo>
                    <a:pt x="4490523" y="10631180"/>
                  </a:lnTo>
                  <a:lnTo>
                    <a:pt x="4845922" y="9571999"/>
                  </a:lnTo>
                  <a:lnTo>
                    <a:pt x="3915489" y="8917393"/>
                  </a:lnTo>
                  <a:lnTo>
                    <a:pt x="5065561" y="8917401"/>
                  </a:lnTo>
                  <a:close/>
                  <a:moveTo>
                    <a:pt x="12347352" y="7858207"/>
                  </a:moveTo>
                  <a:lnTo>
                    <a:pt x="12702737" y="8917393"/>
                  </a:lnTo>
                  <a:lnTo>
                    <a:pt x="13852809" y="8917385"/>
                  </a:lnTo>
                  <a:lnTo>
                    <a:pt x="12922376" y="9571991"/>
                  </a:lnTo>
                  <a:lnTo>
                    <a:pt x="13277775" y="10631172"/>
                  </a:lnTo>
                  <a:lnTo>
                    <a:pt x="12347352" y="9976555"/>
                  </a:lnTo>
                  <a:lnTo>
                    <a:pt x="11416930" y="10631172"/>
                  </a:lnTo>
                  <a:lnTo>
                    <a:pt x="11772328" y="9571991"/>
                  </a:lnTo>
                  <a:lnTo>
                    <a:pt x="10841895" y="8917385"/>
                  </a:lnTo>
                  <a:lnTo>
                    <a:pt x="11991967" y="8917394"/>
                  </a:lnTo>
                  <a:close/>
                  <a:moveTo>
                    <a:pt x="1687182" y="5084734"/>
                  </a:moveTo>
                  <a:lnTo>
                    <a:pt x="2042567" y="6143920"/>
                  </a:lnTo>
                  <a:lnTo>
                    <a:pt x="3192639" y="6143912"/>
                  </a:lnTo>
                  <a:lnTo>
                    <a:pt x="2262206" y="6798518"/>
                  </a:lnTo>
                  <a:lnTo>
                    <a:pt x="2617605" y="7857699"/>
                  </a:lnTo>
                  <a:lnTo>
                    <a:pt x="1687182" y="7203082"/>
                  </a:lnTo>
                  <a:lnTo>
                    <a:pt x="756759" y="7857699"/>
                  </a:lnTo>
                  <a:lnTo>
                    <a:pt x="1112158" y="6798518"/>
                  </a:lnTo>
                  <a:lnTo>
                    <a:pt x="181725" y="6143912"/>
                  </a:lnTo>
                  <a:lnTo>
                    <a:pt x="1331797" y="6143920"/>
                  </a:lnTo>
                  <a:close/>
                  <a:moveTo>
                    <a:pt x="8613587" y="5084728"/>
                  </a:moveTo>
                  <a:lnTo>
                    <a:pt x="8968972" y="6143914"/>
                  </a:lnTo>
                  <a:lnTo>
                    <a:pt x="10119044" y="6143905"/>
                  </a:lnTo>
                  <a:lnTo>
                    <a:pt x="9188611" y="6798511"/>
                  </a:lnTo>
                  <a:lnTo>
                    <a:pt x="9544011" y="7857691"/>
                  </a:lnTo>
                  <a:lnTo>
                    <a:pt x="8613587" y="7203074"/>
                  </a:lnTo>
                  <a:lnTo>
                    <a:pt x="7683165" y="7857691"/>
                  </a:lnTo>
                  <a:lnTo>
                    <a:pt x="8038564" y="6798511"/>
                  </a:lnTo>
                  <a:lnTo>
                    <a:pt x="7108130" y="6143906"/>
                  </a:lnTo>
                  <a:lnTo>
                    <a:pt x="8258202" y="6143914"/>
                  </a:lnTo>
                  <a:close/>
                  <a:moveTo>
                    <a:pt x="5239221" y="2773487"/>
                  </a:moveTo>
                  <a:lnTo>
                    <a:pt x="5594605" y="3832673"/>
                  </a:lnTo>
                  <a:lnTo>
                    <a:pt x="6744678" y="3832664"/>
                  </a:lnTo>
                  <a:lnTo>
                    <a:pt x="5814245" y="4487271"/>
                  </a:lnTo>
                  <a:lnTo>
                    <a:pt x="6169644" y="5546452"/>
                  </a:lnTo>
                  <a:lnTo>
                    <a:pt x="5239221" y="4891835"/>
                  </a:lnTo>
                  <a:lnTo>
                    <a:pt x="4308798" y="5546451"/>
                  </a:lnTo>
                  <a:lnTo>
                    <a:pt x="4664197" y="4487270"/>
                  </a:lnTo>
                  <a:lnTo>
                    <a:pt x="3733764" y="3832665"/>
                  </a:lnTo>
                  <a:lnTo>
                    <a:pt x="4883836" y="3832673"/>
                  </a:lnTo>
                  <a:close/>
                  <a:moveTo>
                    <a:pt x="12165626" y="2773480"/>
                  </a:moveTo>
                  <a:lnTo>
                    <a:pt x="12521011" y="3832666"/>
                  </a:lnTo>
                  <a:lnTo>
                    <a:pt x="13671083" y="3832658"/>
                  </a:lnTo>
                  <a:lnTo>
                    <a:pt x="12740650" y="4487264"/>
                  </a:lnTo>
                  <a:lnTo>
                    <a:pt x="13096049" y="5546445"/>
                  </a:lnTo>
                  <a:lnTo>
                    <a:pt x="12165626" y="4891828"/>
                  </a:lnTo>
                  <a:lnTo>
                    <a:pt x="11235203" y="5546446"/>
                  </a:lnTo>
                  <a:lnTo>
                    <a:pt x="11590602" y="4487264"/>
                  </a:lnTo>
                  <a:lnTo>
                    <a:pt x="10660169" y="3832658"/>
                  </a:lnTo>
                  <a:lnTo>
                    <a:pt x="11810241" y="3832666"/>
                  </a:lnTo>
                  <a:close/>
                  <a:moveTo>
                    <a:pt x="1505458" y="6"/>
                  </a:moveTo>
                  <a:lnTo>
                    <a:pt x="1860842" y="1059192"/>
                  </a:lnTo>
                  <a:lnTo>
                    <a:pt x="3010914" y="1059184"/>
                  </a:lnTo>
                  <a:lnTo>
                    <a:pt x="2080481" y="1713790"/>
                  </a:lnTo>
                  <a:lnTo>
                    <a:pt x="2435880" y="2772971"/>
                  </a:lnTo>
                  <a:lnTo>
                    <a:pt x="1505457" y="2118354"/>
                  </a:lnTo>
                  <a:lnTo>
                    <a:pt x="575034" y="2772971"/>
                  </a:lnTo>
                  <a:lnTo>
                    <a:pt x="930433" y="1713790"/>
                  </a:lnTo>
                  <a:lnTo>
                    <a:pt x="0" y="1059184"/>
                  </a:lnTo>
                  <a:lnTo>
                    <a:pt x="1150072" y="1059192"/>
                  </a:lnTo>
                  <a:close/>
                  <a:moveTo>
                    <a:pt x="8431863" y="0"/>
                  </a:moveTo>
                  <a:lnTo>
                    <a:pt x="8787248" y="1059185"/>
                  </a:lnTo>
                  <a:lnTo>
                    <a:pt x="9937320" y="1059177"/>
                  </a:lnTo>
                  <a:lnTo>
                    <a:pt x="9006887" y="1713783"/>
                  </a:lnTo>
                  <a:lnTo>
                    <a:pt x="9362285" y="2772964"/>
                  </a:lnTo>
                  <a:lnTo>
                    <a:pt x="8431862" y="2118347"/>
                  </a:lnTo>
                  <a:lnTo>
                    <a:pt x="7501440" y="2772964"/>
                  </a:lnTo>
                  <a:lnTo>
                    <a:pt x="7856839" y="1713783"/>
                  </a:lnTo>
                  <a:lnTo>
                    <a:pt x="6926407" y="1059177"/>
                  </a:lnTo>
                  <a:lnTo>
                    <a:pt x="8076478" y="105918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5D2A6B6-8E04-D852-CB88-46494BE504AE}"/>
              </a:ext>
            </a:extLst>
          </p:cNvPr>
          <p:cNvGrpSpPr/>
          <p:nvPr/>
        </p:nvGrpSpPr>
        <p:grpSpPr>
          <a:xfrm>
            <a:off x="-23666448" y="486994"/>
            <a:ext cx="60782200" cy="60782198"/>
            <a:chOff x="-23666448" y="486994"/>
            <a:chExt cx="60782200" cy="60782198"/>
          </a:xfrm>
          <a:effectLst>
            <a:outerShdw blurRad="304800" dist="304800" dir="16200000" rotWithShape="0">
              <a:schemeClr val="bg1">
                <a:alpha val="40000"/>
              </a:schemeClr>
            </a:outerShdw>
          </a:effectLst>
        </p:grpSpPr>
        <p:sp>
          <p:nvSpPr>
            <p:cNvPr id="33" name="WhiteStripes">
              <a:extLst>
                <a:ext uri="{FF2B5EF4-FFF2-40B4-BE49-F238E27FC236}">
                  <a16:creationId xmlns:a16="http://schemas.microsoft.com/office/drawing/2014/main" id="{5BB7A9AC-8596-2017-8EA6-B315EF409FA2}"/>
                </a:ext>
              </a:extLst>
            </p:cNvPr>
            <p:cNvSpPr/>
            <p:nvPr/>
          </p:nvSpPr>
          <p:spPr>
            <a:xfrm>
              <a:off x="-22856018" y="1432495"/>
              <a:ext cx="57135266" cy="57135265"/>
            </a:xfrm>
            <a:custGeom>
              <a:avLst/>
              <a:gdLst>
                <a:gd name="connsiteX0" fmla="*/ 24718094 w 57135266"/>
                <a:gd name="connsiteY0" fmla="*/ 6213294 h 57135265"/>
                <a:gd name="connsiteX1" fmla="*/ 8914723 w 57135266"/>
                <a:gd name="connsiteY1" fmla="*/ 22016663 h 57135265"/>
                <a:gd name="connsiteX2" fmla="*/ 24718094 w 57135266"/>
                <a:gd name="connsiteY2" fmla="*/ 37820033 h 57135265"/>
                <a:gd name="connsiteX3" fmla="*/ 40521464 w 57135266"/>
                <a:gd name="connsiteY3" fmla="*/ 22016663 h 57135265"/>
                <a:gd name="connsiteX4" fmla="*/ 24718094 w 57135266"/>
                <a:gd name="connsiteY4" fmla="*/ 6213294 h 57135265"/>
                <a:gd name="connsiteX5" fmla="*/ 24785631 w 57135266"/>
                <a:gd name="connsiteY5" fmla="*/ 5267792 h 57135265"/>
                <a:gd name="connsiteX6" fmla="*/ 42412466 w 57135266"/>
                <a:gd name="connsiteY6" fmla="*/ 22894629 h 57135265"/>
                <a:gd name="connsiteX7" fmla="*/ 24785631 w 57135266"/>
                <a:gd name="connsiteY7" fmla="*/ 40521465 h 57135265"/>
                <a:gd name="connsiteX8" fmla="*/ 7158792 w 57135266"/>
                <a:gd name="connsiteY8" fmla="*/ 22894629 h 57135265"/>
                <a:gd name="connsiteX9" fmla="*/ 24785631 w 57135266"/>
                <a:gd name="connsiteY9" fmla="*/ 5267792 h 57135265"/>
                <a:gd name="connsiteX10" fmla="*/ 25258382 w 57135266"/>
                <a:gd name="connsiteY10" fmla="*/ 4187219 h 57135265"/>
                <a:gd name="connsiteX11" fmla="*/ 5808074 w 57135266"/>
                <a:gd name="connsiteY11" fmla="*/ 23637523 h 57135265"/>
                <a:gd name="connsiteX12" fmla="*/ 25258382 w 57135266"/>
                <a:gd name="connsiteY12" fmla="*/ 43087825 h 57135265"/>
                <a:gd name="connsiteX13" fmla="*/ 44708682 w 57135266"/>
                <a:gd name="connsiteY13" fmla="*/ 23637523 h 57135265"/>
                <a:gd name="connsiteX14" fmla="*/ 25258382 w 57135266"/>
                <a:gd name="connsiteY14" fmla="*/ 4187219 h 57135265"/>
                <a:gd name="connsiteX15" fmla="*/ 25731131 w 57135266"/>
                <a:gd name="connsiteY15" fmla="*/ 3241718 h 57135265"/>
                <a:gd name="connsiteX16" fmla="*/ 47004898 w 57135266"/>
                <a:gd name="connsiteY16" fmla="*/ 24515489 h 57135265"/>
                <a:gd name="connsiteX17" fmla="*/ 25731131 w 57135266"/>
                <a:gd name="connsiteY17" fmla="*/ 45789257 h 57135265"/>
                <a:gd name="connsiteX18" fmla="*/ 4457358 w 57135266"/>
                <a:gd name="connsiteY18" fmla="*/ 24515489 h 57135265"/>
                <a:gd name="connsiteX19" fmla="*/ 25731131 w 57135266"/>
                <a:gd name="connsiteY19" fmla="*/ 3241718 h 57135265"/>
                <a:gd name="connsiteX20" fmla="*/ 26338951 w 57135266"/>
                <a:gd name="connsiteY20" fmla="*/ 2431288 h 57135265"/>
                <a:gd name="connsiteX21" fmla="*/ 3241718 w 57135266"/>
                <a:gd name="connsiteY21" fmla="*/ 25528527 h 57135265"/>
                <a:gd name="connsiteX22" fmla="*/ 26338951 w 57135266"/>
                <a:gd name="connsiteY22" fmla="*/ 48625757 h 57135265"/>
                <a:gd name="connsiteX23" fmla="*/ 49436186 w 57135266"/>
                <a:gd name="connsiteY23" fmla="*/ 25528527 h 57135265"/>
                <a:gd name="connsiteX24" fmla="*/ 26338951 w 57135266"/>
                <a:gd name="connsiteY24" fmla="*/ 2431288 h 57135265"/>
                <a:gd name="connsiteX25" fmla="*/ 27081844 w 57135266"/>
                <a:gd name="connsiteY25" fmla="*/ 1755931 h 57135265"/>
                <a:gd name="connsiteX26" fmla="*/ 52002546 w 57135266"/>
                <a:gd name="connsiteY26" fmla="*/ 26676631 h 57135265"/>
                <a:gd name="connsiteX27" fmla="*/ 27081844 w 57135266"/>
                <a:gd name="connsiteY27" fmla="*/ 51597333 h 57135265"/>
                <a:gd name="connsiteX28" fmla="*/ 2161142 w 57135266"/>
                <a:gd name="connsiteY28" fmla="*/ 26676631 h 57135265"/>
                <a:gd name="connsiteX29" fmla="*/ 27081844 w 57135266"/>
                <a:gd name="connsiteY29" fmla="*/ 1755931 h 57135265"/>
                <a:gd name="connsiteX30" fmla="*/ 27554596 w 57135266"/>
                <a:gd name="connsiteY30" fmla="*/ 945501 h 57135265"/>
                <a:gd name="connsiteX31" fmla="*/ 810426 w 57135266"/>
                <a:gd name="connsiteY31" fmla="*/ 27689667 h 57135265"/>
                <a:gd name="connsiteX32" fmla="*/ 27554596 w 57135266"/>
                <a:gd name="connsiteY32" fmla="*/ 54433833 h 57135265"/>
                <a:gd name="connsiteX33" fmla="*/ 54298762 w 57135266"/>
                <a:gd name="connsiteY33" fmla="*/ 27689667 h 57135265"/>
                <a:gd name="connsiteX34" fmla="*/ 27554596 w 57135266"/>
                <a:gd name="connsiteY34" fmla="*/ 945501 h 57135265"/>
                <a:gd name="connsiteX35" fmla="*/ 28567633 w 57135266"/>
                <a:gd name="connsiteY35" fmla="*/ 0 h 57135265"/>
                <a:gd name="connsiteX36" fmla="*/ 57135266 w 57135266"/>
                <a:gd name="connsiteY36" fmla="*/ 28567633 h 57135265"/>
                <a:gd name="connsiteX37" fmla="*/ 28567633 w 57135266"/>
                <a:gd name="connsiteY37" fmla="*/ 57135265 h 57135265"/>
                <a:gd name="connsiteX38" fmla="*/ 0 w 57135266"/>
                <a:gd name="connsiteY38" fmla="*/ 28567633 h 57135265"/>
                <a:gd name="connsiteX39" fmla="*/ 28567633 w 57135266"/>
                <a:gd name="connsiteY39" fmla="*/ 0 h 5713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7135266" h="57135265">
                  <a:moveTo>
                    <a:pt x="24718094" y="6213294"/>
                  </a:moveTo>
                  <a:cubicBezTo>
                    <a:pt x="15990134" y="6213294"/>
                    <a:pt x="8914723" y="13288704"/>
                    <a:pt x="8914723" y="22016663"/>
                  </a:cubicBezTo>
                  <a:cubicBezTo>
                    <a:pt x="8914723" y="30744625"/>
                    <a:pt x="15990134" y="37820033"/>
                    <a:pt x="24718094" y="37820033"/>
                  </a:cubicBezTo>
                  <a:cubicBezTo>
                    <a:pt x="33446054" y="37820033"/>
                    <a:pt x="40521464" y="30744625"/>
                    <a:pt x="40521464" y="22016663"/>
                  </a:cubicBezTo>
                  <a:cubicBezTo>
                    <a:pt x="40521464" y="13288704"/>
                    <a:pt x="33446054" y="6213294"/>
                    <a:pt x="24718094" y="6213294"/>
                  </a:cubicBezTo>
                  <a:close/>
                  <a:moveTo>
                    <a:pt x="24785631" y="5267792"/>
                  </a:moveTo>
                  <a:cubicBezTo>
                    <a:pt x="34520660" y="5267792"/>
                    <a:pt x="42412466" y="13159596"/>
                    <a:pt x="42412466" y="22894629"/>
                  </a:cubicBezTo>
                  <a:cubicBezTo>
                    <a:pt x="42412466" y="32629661"/>
                    <a:pt x="34520660" y="40521465"/>
                    <a:pt x="24785631" y="40521465"/>
                  </a:cubicBezTo>
                  <a:cubicBezTo>
                    <a:pt x="15050596" y="40521465"/>
                    <a:pt x="7158792" y="32629661"/>
                    <a:pt x="7158792" y="22894629"/>
                  </a:cubicBezTo>
                  <a:cubicBezTo>
                    <a:pt x="7158792" y="13159596"/>
                    <a:pt x="15050596" y="5267792"/>
                    <a:pt x="24785631" y="5267792"/>
                  </a:cubicBezTo>
                  <a:close/>
                  <a:moveTo>
                    <a:pt x="25258382" y="4187219"/>
                  </a:moveTo>
                  <a:cubicBezTo>
                    <a:pt x="14516274" y="4187219"/>
                    <a:pt x="5808074" y="12895417"/>
                    <a:pt x="5808074" y="23637523"/>
                  </a:cubicBezTo>
                  <a:cubicBezTo>
                    <a:pt x="5808074" y="34379629"/>
                    <a:pt x="14516274" y="43087825"/>
                    <a:pt x="25258382" y="43087825"/>
                  </a:cubicBezTo>
                  <a:cubicBezTo>
                    <a:pt x="36000487" y="43087825"/>
                    <a:pt x="44708682" y="34379629"/>
                    <a:pt x="44708682" y="23637523"/>
                  </a:cubicBezTo>
                  <a:cubicBezTo>
                    <a:pt x="44708682" y="12895417"/>
                    <a:pt x="36000487" y="4187219"/>
                    <a:pt x="25258382" y="4187219"/>
                  </a:cubicBezTo>
                  <a:close/>
                  <a:moveTo>
                    <a:pt x="25731131" y="3241718"/>
                  </a:moveTo>
                  <a:cubicBezTo>
                    <a:pt x="37480307" y="3241718"/>
                    <a:pt x="47004898" y="12766308"/>
                    <a:pt x="47004898" y="24515489"/>
                  </a:cubicBezTo>
                  <a:cubicBezTo>
                    <a:pt x="47004898" y="36264665"/>
                    <a:pt x="37480307" y="45789257"/>
                    <a:pt x="25731131" y="45789257"/>
                  </a:cubicBezTo>
                  <a:cubicBezTo>
                    <a:pt x="13981952" y="45789257"/>
                    <a:pt x="4457358" y="36264665"/>
                    <a:pt x="4457358" y="24515489"/>
                  </a:cubicBezTo>
                  <a:cubicBezTo>
                    <a:pt x="4457358" y="12766308"/>
                    <a:pt x="13981952" y="3241718"/>
                    <a:pt x="25731131" y="3241718"/>
                  </a:cubicBezTo>
                  <a:close/>
                  <a:moveTo>
                    <a:pt x="26338951" y="2431288"/>
                  </a:moveTo>
                  <a:cubicBezTo>
                    <a:pt x="13582701" y="2431288"/>
                    <a:pt x="3241718" y="12772274"/>
                    <a:pt x="3241718" y="25528527"/>
                  </a:cubicBezTo>
                  <a:cubicBezTo>
                    <a:pt x="3241718" y="38284773"/>
                    <a:pt x="13582701" y="48625757"/>
                    <a:pt x="26338951" y="48625757"/>
                  </a:cubicBezTo>
                  <a:cubicBezTo>
                    <a:pt x="39095202" y="48625757"/>
                    <a:pt x="49436186" y="38284773"/>
                    <a:pt x="49436186" y="25528527"/>
                  </a:cubicBezTo>
                  <a:cubicBezTo>
                    <a:pt x="49436186" y="12772274"/>
                    <a:pt x="39095202" y="2431288"/>
                    <a:pt x="26338951" y="2431288"/>
                  </a:cubicBezTo>
                  <a:close/>
                  <a:moveTo>
                    <a:pt x="27081844" y="1755931"/>
                  </a:moveTo>
                  <a:cubicBezTo>
                    <a:pt x="40845166" y="1755931"/>
                    <a:pt x="52002546" y="12913309"/>
                    <a:pt x="52002546" y="26676631"/>
                  </a:cubicBezTo>
                  <a:cubicBezTo>
                    <a:pt x="52002546" y="40439953"/>
                    <a:pt x="40845166" y="51597333"/>
                    <a:pt x="27081844" y="51597333"/>
                  </a:cubicBezTo>
                  <a:cubicBezTo>
                    <a:pt x="13318522" y="51597333"/>
                    <a:pt x="2161142" y="40439953"/>
                    <a:pt x="2161142" y="26676631"/>
                  </a:cubicBezTo>
                  <a:cubicBezTo>
                    <a:pt x="2161142" y="12913309"/>
                    <a:pt x="13318522" y="1755931"/>
                    <a:pt x="27081844" y="1755931"/>
                  </a:cubicBezTo>
                  <a:close/>
                  <a:moveTo>
                    <a:pt x="27554596" y="945501"/>
                  </a:moveTo>
                  <a:cubicBezTo>
                    <a:pt x="12784199" y="945501"/>
                    <a:pt x="810426" y="12919273"/>
                    <a:pt x="810426" y="27689667"/>
                  </a:cubicBezTo>
                  <a:cubicBezTo>
                    <a:pt x="810426" y="42460065"/>
                    <a:pt x="12784199" y="54433833"/>
                    <a:pt x="27554596" y="54433833"/>
                  </a:cubicBezTo>
                  <a:cubicBezTo>
                    <a:pt x="42324990" y="54433833"/>
                    <a:pt x="54298762" y="42460065"/>
                    <a:pt x="54298762" y="27689667"/>
                  </a:cubicBezTo>
                  <a:cubicBezTo>
                    <a:pt x="54298762" y="12919273"/>
                    <a:pt x="42324990" y="945501"/>
                    <a:pt x="27554596" y="945501"/>
                  </a:cubicBezTo>
                  <a:close/>
                  <a:moveTo>
                    <a:pt x="28567633" y="0"/>
                  </a:moveTo>
                  <a:cubicBezTo>
                    <a:pt x="44345102" y="0"/>
                    <a:pt x="57135266" y="12790165"/>
                    <a:pt x="57135266" y="28567633"/>
                  </a:cubicBezTo>
                  <a:cubicBezTo>
                    <a:pt x="57135266" y="44345105"/>
                    <a:pt x="44345102" y="57135265"/>
                    <a:pt x="28567633" y="57135265"/>
                  </a:cubicBezTo>
                  <a:cubicBezTo>
                    <a:pt x="12790163" y="57135265"/>
                    <a:pt x="0" y="44345105"/>
                    <a:pt x="0" y="28567633"/>
                  </a:cubicBezTo>
                  <a:cubicBezTo>
                    <a:pt x="0" y="12790165"/>
                    <a:pt x="12790163" y="0"/>
                    <a:pt x="285676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RedStripes">
              <a:extLst>
                <a:ext uri="{FF2B5EF4-FFF2-40B4-BE49-F238E27FC236}">
                  <a16:creationId xmlns:a16="http://schemas.microsoft.com/office/drawing/2014/main" id="{33E8A921-F7E8-6E11-9337-9D2FD94C1AF0}"/>
                </a:ext>
              </a:extLst>
            </p:cNvPr>
            <p:cNvSpPr/>
            <p:nvPr/>
          </p:nvSpPr>
          <p:spPr>
            <a:xfrm>
              <a:off x="-23666448" y="486994"/>
              <a:ext cx="60782200" cy="60782198"/>
            </a:xfrm>
            <a:custGeom>
              <a:avLst/>
              <a:gdLst>
                <a:gd name="connsiteX0" fmla="*/ 25448328 w 60782200"/>
                <a:gd name="connsiteY0" fmla="*/ 8205598 h 60782198"/>
                <a:gd name="connsiteX1" fmla="*/ 11063208 w 60782200"/>
                <a:gd name="connsiteY1" fmla="*/ 22725790 h 60782198"/>
                <a:gd name="connsiteX2" fmla="*/ 25448328 w 60782200"/>
                <a:gd name="connsiteY2" fmla="*/ 37245978 h 60782198"/>
                <a:gd name="connsiteX3" fmla="*/ 39833446 w 60782200"/>
                <a:gd name="connsiteY3" fmla="*/ 22725790 h 60782198"/>
                <a:gd name="connsiteX4" fmla="*/ 25448328 w 60782200"/>
                <a:gd name="connsiteY4" fmla="*/ 8205598 h 60782198"/>
                <a:gd name="connsiteX5" fmla="*/ 25528525 w 60782200"/>
                <a:gd name="connsiteY5" fmla="*/ 7158795 h 60782198"/>
                <a:gd name="connsiteX6" fmla="*/ 41331894 w 60782200"/>
                <a:gd name="connsiteY6" fmla="*/ 22962164 h 60782198"/>
                <a:gd name="connsiteX7" fmla="*/ 25528525 w 60782200"/>
                <a:gd name="connsiteY7" fmla="*/ 38765534 h 60782198"/>
                <a:gd name="connsiteX8" fmla="*/ 9725154 w 60782200"/>
                <a:gd name="connsiteY8" fmla="*/ 22962164 h 60782198"/>
                <a:gd name="connsiteX9" fmla="*/ 25528525 w 60782200"/>
                <a:gd name="connsiteY9" fmla="*/ 7158795 h 60782198"/>
                <a:gd name="connsiteX10" fmla="*/ 25596062 w 60782200"/>
                <a:gd name="connsiteY10" fmla="*/ 6213293 h 60782198"/>
                <a:gd name="connsiteX11" fmla="*/ 7969224 w 60782200"/>
                <a:gd name="connsiteY11" fmla="*/ 23840128 h 60782198"/>
                <a:gd name="connsiteX12" fmla="*/ 25596062 w 60782200"/>
                <a:gd name="connsiteY12" fmla="*/ 41466966 h 60782198"/>
                <a:gd name="connsiteX13" fmla="*/ 43222896 w 60782200"/>
                <a:gd name="connsiteY13" fmla="*/ 23840128 h 60782198"/>
                <a:gd name="connsiteX14" fmla="*/ 25596062 w 60782200"/>
                <a:gd name="connsiteY14" fmla="*/ 6213293 h 60782198"/>
                <a:gd name="connsiteX15" fmla="*/ 26068810 w 60782200"/>
                <a:gd name="connsiteY15" fmla="*/ 5132721 h 60782198"/>
                <a:gd name="connsiteX16" fmla="*/ 45519112 w 60782200"/>
                <a:gd name="connsiteY16" fmla="*/ 24583022 h 60782198"/>
                <a:gd name="connsiteX17" fmla="*/ 26068810 w 60782200"/>
                <a:gd name="connsiteY17" fmla="*/ 44033326 h 60782198"/>
                <a:gd name="connsiteX18" fmla="*/ 6618506 w 60782200"/>
                <a:gd name="connsiteY18" fmla="*/ 24583022 h 60782198"/>
                <a:gd name="connsiteX19" fmla="*/ 26068810 w 60782200"/>
                <a:gd name="connsiteY19" fmla="*/ 5132721 h 60782198"/>
                <a:gd name="connsiteX20" fmla="*/ 26541562 w 60782200"/>
                <a:gd name="connsiteY20" fmla="*/ 4187220 h 60782198"/>
                <a:gd name="connsiteX21" fmla="*/ 5267788 w 60782200"/>
                <a:gd name="connsiteY21" fmla="*/ 25460990 h 60782198"/>
                <a:gd name="connsiteX22" fmla="*/ 26541562 w 60782200"/>
                <a:gd name="connsiteY22" fmla="*/ 46734758 h 60782198"/>
                <a:gd name="connsiteX23" fmla="*/ 47815328 w 60782200"/>
                <a:gd name="connsiteY23" fmla="*/ 25460990 h 60782198"/>
                <a:gd name="connsiteX24" fmla="*/ 26541562 w 60782200"/>
                <a:gd name="connsiteY24" fmla="*/ 4187220 h 60782198"/>
                <a:gd name="connsiteX25" fmla="*/ 27149383 w 60782200"/>
                <a:gd name="connsiteY25" fmla="*/ 3376790 h 60782198"/>
                <a:gd name="connsiteX26" fmla="*/ 50246616 w 60782200"/>
                <a:gd name="connsiteY26" fmla="*/ 26474024 h 60782198"/>
                <a:gd name="connsiteX27" fmla="*/ 27149383 w 60782200"/>
                <a:gd name="connsiteY27" fmla="*/ 49571262 h 60782198"/>
                <a:gd name="connsiteX28" fmla="*/ 4052146 w 60782200"/>
                <a:gd name="connsiteY28" fmla="*/ 26474024 h 60782198"/>
                <a:gd name="connsiteX29" fmla="*/ 27149383 w 60782200"/>
                <a:gd name="connsiteY29" fmla="*/ 3376790 h 60782198"/>
                <a:gd name="connsiteX30" fmla="*/ 27892277 w 60782200"/>
                <a:gd name="connsiteY30" fmla="*/ 2701432 h 60782198"/>
                <a:gd name="connsiteX31" fmla="*/ 2971572 w 60782200"/>
                <a:gd name="connsiteY31" fmla="*/ 27622136 h 60782198"/>
                <a:gd name="connsiteX32" fmla="*/ 27892277 w 60782200"/>
                <a:gd name="connsiteY32" fmla="*/ 52542834 h 60782198"/>
                <a:gd name="connsiteX33" fmla="*/ 52812976 w 60782200"/>
                <a:gd name="connsiteY33" fmla="*/ 27622136 h 60782198"/>
                <a:gd name="connsiteX34" fmla="*/ 27892277 w 60782200"/>
                <a:gd name="connsiteY34" fmla="*/ 2701432 h 60782198"/>
                <a:gd name="connsiteX35" fmla="*/ 28365026 w 60782200"/>
                <a:gd name="connsiteY35" fmla="*/ 1891002 h 60782198"/>
                <a:gd name="connsiteX36" fmla="*/ 55109192 w 60782200"/>
                <a:gd name="connsiteY36" fmla="*/ 28635170 h 60782198"/>
                <a:gd name="connsiteX37" fmla="*/ 28365026 w 60782200"/>
                <a:gd name="connsiteY37" fmla="*/ 55379338 h 60782198"/>
                <a:gd name="connsiteX38" fmla="*/ 1620856 w 60782200"/>
                <a:gd name="connsiteY38" fmla="*/ 28635170 h 60782198"/>
                <a:gd name="connsiteX39" fmla="*/ 28365026 w 60782200"/>
                <a:gd name="connsiteY39" fmla="*/ 1891002 h 60782198"/>
                <a:gd name="connsiteX40" fmla="*/ 29378063 w 60782200"/>
                <a:gd name="connsiteY40" fmla="*/ 945501 h 60782198"/>
                <a:gd name="connsiteX41" fmla="*/ 810428 w 60782200"/>
                <a:gd name="connsiteY41" fmla="*/ 29513134 h 60782198"/>
                <a:gd name="connsiteX42" fmla="*/ 29378063 w 60782200"/>
                <a:gd name="connsiteY42" fmla="*/ 58080766 h 60782198"/>
                <a:gd name="connsiteX43" fmla="*/ 57945696 w 60782200"/>
                <a:gd name="connsiteY43" fmla="*/ 29513134 h 60782198"/>
                <a:gd name="connsiteX44" fmla="*/ 29378063 w 60782200"/>
                <a:gd name="connsiteY44" fmla="*/ 945501 h 60782198"/>
                <a:gd name="connsiteX45" fmla="*/ 30391099 w 60782200"/>
                <a:gd name="connsiteY45" fmla="*/ 0 h 60782198"/>
                <a:gd name="connsiteX46" fmla="*/ 60782200 w 60782200"/>
                <a:gd name="connsiteY46" fmla="*/ 30391098 h 60782198"/>
                <a:gd name="connsiteX47" fmla="*/ 30391099 w 60782200"/>
                <a:gd name="connsiteY47" fmla="*/ 60782198 h 60782198"/>
                <a:gd name="connsiteX48" fmla="*/ 0 w 60782200"/>
                <a:gd name="connsiteY48" fmla="*/ 30391098 h 60782198"/>
                <a:gd name="connsiteX49" fmla="*/ 30391099 w 60782200"/>
                <a:gd name="connsiteY49" fmla="*/ 0 h 6078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60782200" h="60782198">
                  <a:moveTo>
                    <a:pt x="25448328" y="8205598"/>
                  </a:moveTo>
                  <a:cubicBezTo>
                    <a:pt x="17503645" y="8205598"/>
                    <a:pt x="11063208" y="14706510"/>
                    <a:pt x="11063208" y="22725790"/>
                  </a:cubicBezTo>
                  <a:cubicBezTo>
                    <a:pt x="11063208" y="30745070"/>
                    <a:pt x="17503645" y="37245978"/>
                    <a:pt x="25448328" y="37245978"/>
                  </a:cubicBezTo>
                  <a:cubicBezTo>
                    <a:pt x="33393008" y="37245978"/>
                    <a:pt x="39833446" y="30745070"/>
                    <a:pt x="39833446" y="22725790"/>
                  </a:cubicBezTo>
                  <a:cubicBezTo>
                    <a:pt x="39833446" y="14706510"/>
                    <a:pt x="33393008" y="8205598"/>
                    <a:pt x="25448328" y="8205598"/>
                  </a:cubicBezTo>
                  <a:close/>
                  <a:moveTo>
                    <a:pt x="25528525" y="7158795"/>
                  </a:moveTo>
                  <a:cubicBezTo>
                    <a:pt x="34256484" y="7158795"/>
                    <a:pt x="41331894" y="14234206"/>
                    <a:pt x="41331894" y="22962164"/>
                  </a:cubicBezTo>
                  <a:cubicBezTo>
                    <a:pt x="41331894" y="31690126"/>
                    <a:pt x="34256484" y="38765534"/>
                    <a:pt x="25528525" y="38765534"/>
                  </a:cubicBezTo>
                  <a:cubicBezTo>
                    <a:pt x="16800564" y="38765534"/>
                    <a:pt x="9725154" y="31690126"/>
                    <a:pt x="9725154" y="22962164"/>
                  </a:cubicBezTo>
                  <a:cubicBezTo>
                    <a:pt x="9725154" y="14234206"/>
                    <a:pt x="16800564" y="7158795"/>
                    <a:pt x="25528525" y="7158795"/>
                  </a:cubicBezTo>
                  <a:close/>
                  <a:moveTo>
                    <a:pt x="25596062" y="6213293"/>
                  </a:moveTo>
                  <a:cubicBezTo>
                    <a:pt x="15861026" y="6213293"/>
                    <a:pt x="7969224" y="14105097"/>
                    <a:pt x="7969224" y="23840128"/>
                  </a:cubicBezTo>
                  <a:cubicBezTo>
                    <a:pt x="7969224" y="33575158"/>
                    <a:pt x="15861026" y="41466966"/>
                    <a:pt x="25596062" y="41466966"/>
                  </a:cubicBezTo>
                  <a:cubicBezTo>
                    <a:pt x="35331090" y="41466966"/>
                    <a:pt x="43222896" y="33575158"/>
                    <a:pt x="43222896" y="23840128"/>
                  </a:cubicBezTo>
                  <a:cubicBezTo>
                    <a:pt x="43222896" y="14105097"/>
                    <a:pt x="35331090" y="6213293"/>
                    <a:pt x="25596062" y="6213293"/>
                  </a:cubicBezTo>
                  <a:close/>
                  <a:moveTo>
                    <a:pt x="26068810" y="5132721"/>
                  </a:moveTo>
                  <a:cubicBezTo>
                    <a:pt x="36810916" y="5132721"/>
                    <a:pt x="45519112" y="13840919"/>
                    <a:pt x="45519112" y="24583022"/>
                  </a:cubicBezTo>
                  <a:cubicBezTo>
                    <a:pt x="45519112" y="35325130"/>
                    <a:pt x="36810916" y="44033326"/>
                    <a:pt x="26068810" y="44033326"/>
                  </a:cubicBezTo>
                  <a:cubicBezTo>
                    <a:pt x="15326705" y="44033326"/>
                    <a:pt x="6618506" y="35325130"/>
                    <a:pt x="6618506" y="24583022"/>
                  </a:cubicBezTo>
                  <a:cubicBezTo>
                    <a:pt x="6618506" y="13840919"/>
                    <a:pt x="15326705" y="5132721"/>
                    <a:pt x="26068810" y="5132721"/>
                  </a:cubicBezTo>
                  <a:close/>
                  <a:moveTo>
                    <a:pt x="26541562" y="4187220"/>
                  </a:moveTo>
                  <a:cubicBezTo>
                    <a:pt x="14792382" y="4187220"/>
                    <a:pt x="5267788" y="13711810"/>
                    <a:pt x="5267788" y="25460990"/>
                  </a:cubicBezTo>
                  <a:cubicBezTo>
                    <a:pt x="5267788" y="37210166"/>
                    <a:pt x="14792382" y="46734758"/>
                    <a:pt x="26541562" y="46734758"/>
                  </a:cubicBezTo>
                  <a:cubicBezTo>
                    <a:pt x="38290737" y="46734758"/>
                    <a:pt x="47815328" y="37210166"/>
                    <a:pt x="47815328" y="25460990"/>
                  </a:cubicBezTo>
                  <a:cubicBezTo>
                    <a:pt x="47815328" y="13711810"/>
                    <a:pt x="38290737" y="4187220"/>
                    <a:pt x="26541562" y="4187220"/>
                  </a:cubicBezTo>
                  <a:close/>
                  <a:moveTo>
                    <a:pt x="27149383" y="3376790"/>
                  </a:moveTo>
                  <a:cubicBezTo>
                    <a:pt x="39905633" y="3376790"/>
                    <a:pt x="50246616" y="13717776"/>
                    <a:pt x="50246616" y="26474024"/>
                  </a:cubicBezTo>
                  <a:cubicBezTo>
                    <a:pt x="50246616" y="39230278"/>
                    <a:pt x="39905633" y="49571262"/>
                    <a:pt x="27149383" y="49571262"/>
                  </a:cubicBezTo>
                  <a:cubicBezTo>
                    <a:pt x="14393131" y="49571262"/>
                    <a:pt x="4052146" y="39230278"/>
                    <a:pt x="4052146" y="26474024"/>
                  </a:cubicBezTo>
                  <a:cubicBezTo>
                    <a:pt x="4052146" y="13717776"/>
                    <a:pt x="14393131" y="3376790"/>
                    <a:pt x="27149383" y="3376790"/>
                  </a:cubicBezTo>
                  <a:close/>
                  <a:moveTo>
                    <a:pt x="27892277" y="2701432"/>
                  </a:moveTo>
                  <a:cubicBezTo>
                    <a:pt x="14128953" y="2701432"/>
                    <a:pt x="2971572" y="13858811"/>
                    <a:pt x="2971572" y="27622136"/>
                  </a:cubicBezTo>
                  <a:cubicBezTo>
                    <a:pt x="2971572" y="41385458"/>
                    <a:pt x="14128953" y="52542834"/>
                    <a:pt x="27892277" y="52542834"/>
                  </a:cubicBezTo>
                  <a:cubicBezTo>
                    <a:pt x="41655596" y="52542834"/>
                    <a:pt x="52812976" y="41385458"/>
                    <a:pt x="52812976" y="27622136"/>
                  </a:cubicBezTo>
                  <a:cubicBezTo>
                    <a:pt x="52812976" y="13858811"/>
                    <a:pt x="41655596" y="2701432"/>
                    <a:pt x="27892277" y="2701432"/>
                  </a:cubicBezTo>
                  <a:close/>
                  <a:moveTo>
                    <a:pt x="28365026" y="1891002"/>
                  </a:moveTo>
                  <a:cubicBezTo>
                    <a:pt x="43135420" y="1891002"/>
                    <a:pt x="55109192" y="13864775"/>
                    <a:pt x="55109192" y="28635170"/>
                  </a:cubicBezTo>
                  <a:cubicBezTo>
                    <a:pt x="55109192" y="43405566"/>
                    <a:pt x="43135420" y="55379338"/>
                    <a:pt x="28365026" y="55379338"/>
                  </a:cubicBezTo>
                  <a:cubicBezTo>
                    <a:pt x="13594630" y="55379338"/>
                    <a:pt x="1620856" y="43405566"/>
                    <a:pt x="1620856" y="28635170"/>
                  </a:cubicBezTo>
                  <a:cubicBezTo>
                    <a:pt x="1620856" y="13864775"/>
                    <a:pt x="13594630" y="1891002"/>
                    <a:pt x="28365026" y="1891002"/>
                  </a:cubicBezTo>
                  <a:close/>
                  <a:moveTo>
                    <a:pt x="29378063" y="945501"/>
                  </a:moveTo>
                  <a:cubicBezTo>
                    <a:pt x="13600593" y="945501"/>
                    <a:pt x="810428" y="13735666"/>
                    <a:pt x="810428" y="29513134"/>
                  </a:cubicBezTo>
                  <a:cubicBezTo>
                    <a:pt x="810428" y="45290602"/>
                    <a:pt x="13600593" y="58080766"/>
                    <a:pt x="29378063" y="58080766"/>
                  </a:cubicBezTo>
                  <a:cubicBezTo>
                    <a:pt x="45155530" y="58080766"/>
                    <a:pt x="57945696" y="45290602"/>
                    <a:pt x="57945696" y="29513134"/>
                  </a:cubicBezTo>
                  <a:cubicBezTo>
                    <a:pt x="57945696" y="13735666"/>
                    <a:pt x="45155530" y="945501"/>
                    <a:pt x="29378063" y="945501"/>
                  </a:cubicBezTo>
                  <a:close/>
                  <a:moveTo>
                    <a:pt x="30391099" y="0"/>
                  </a:moveTo>
                  <a:cubicBezTo>
                    <a:pt x="47175638" y="0"/>
                    <a:pt x="60782200" y="13606559"/>
                    <a:pt x="60782200" y="30391098"/>
                  </a:cubicBezTo>
                  <a:cubicBezTo>
                    <a:pt x="60782200" y="47175638"/>
                    <a:pt x="47175638" y="60782198"/>
                    <a:pt x="30391099" y="60782198"/>
                  </a:cubicBezTo>
                  <a:cubicBezTo>
                    <a:pt x="13606558" y="60782198"/>
                    <a:pt x="0" y="47175638"/>
                    <a:pt x="0" y="30391098"/>
                  </a:cubicBezTo>
                  <a:cubicBezTo>
                    <a:pt x="0" y="13606559"/>
                    <a:pt x="13606558" y="0"/>
                    <a:pt x="30391099" y="0"/>
                  </a:cubicBezTo>
                  <a:close/>
                </a:path>
              </a:pathLst>
            </a:custGeom>
            <a:gradFill>
              <a:gsLst>
                <a:gs pos="0">
                  <a:srgbClr val="C00000"/>
                </a:gs>
                <a:gs pos="23000">
                  <a:srgbClr val="990000"/>
                </a:gs>
                <a:gs pos="69000">
                  <a:srgbClr val="990000"/>
                </a:gs>
                <a:gs pos="97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52400" dist="1524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07C76-639B-7A5D-7973-6CE0395D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52D1FB3F-9943-453B-A41E-2DA07DA1EDD2}" type="datetime12">
              <a:rPr lang="en-US" sz="3200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pPr algn="ctr"/>
              <a:t>9:26 PM</a:t>
            </a:fld>
            <a:endParaRPr lang="en-US" sz="32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4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80000">
        <p14:reveal/>
      </p:transition>
    </mc:Choice>
    <mc:Fallback xmlns="">
      <p:transition spd="slow" advTm="18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4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ield">
            <a:extLst>
              <a:ext uri="{FF2B5EF4-FFF2-40B4-BE49-F238E27FC236}">
                <a16:creationId xmlns:a16="http://schemas.microsoft.com/office/drawing/2014/main" id="{24B440C5-A052-3A8B-ACA2-060D7E8D0734}"/>
              </a:ext>
            </a:extLst>
          </p:cNvPr>
          <p:cNvSpPr/>
          <p:nvPr/>
        </p:nvSpPr>
        <p:spPr>
          <a:xfrm rot="20934251">
            <a:off x="-4617768" y="-2569573"/>
            <a:ext cx="21929180" cy="14489266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tars">
            <a:extLst>
              <a:ext uri="{FF2B5EF4-FFF2-40B4-BE49-F238E27FC236}">
                <a16:creationId xmlns:a16="http://schemas.microsoft.com/office/drawing/2014/main" id="{77AD7630-A110-797C-AAA0-29DF372902AD}"/>
              </a:ext>
            </a:extLst>
          </p:cNvPr>
          <p:cNvSpPr/>
          <p:nvPr/>
        </p:nvSpPr>
        <p:spPr>
          <a:xfrm rot="20934251">
            <a:off x="-3282656" y="-1727596"/>
            <a:ext cx="19517598" cy="12212781"/>
          </a:xfrm>
          <a:custGeom>
            <a:avLst/>
            <a:gdLst>
              <a:gd name="connsiteX0" fmla="*/ 1124045 w 19517598"/>
              <a:gd name="connsiteY0" fmla="*/ 10797277 h 12212781"/>
              <a:gd name="connsiteX1" fmla="*/ 1304931 w 19517598"/>
              <a:gd name="connsiteY1" fmla="*/ 11337955 h 12212781"/>
              <a:gd name="connsiteX2" fmla="*/ 1890304 w 19517598"/>
              <a:gd name="connsiteY2" fmla="*/ 11337952 h 12212781"/>
              <a:gd name="connsiteX3" fmla="*/ 1416725 w 19517598"/>
              <a:gd name="connsiteY3" fmla="*/ 11672105 h 12212781"/>
              <a:gd name="connsiteX4" fmla="*/ 1597619 w 19517598"/>
              <a:gd name="connsiteY4" fmla="*/ 12212781 h 12212781"/>
              <a:gd name="connsiteX5" fmla="*/ 1124045 w 19517598"/>
              <a:gd name="connsiteY5" fmla="*/ 11878621 h 12212781"/>
              <a:gd name="connsiteX6" fmla="*/ 650470 w 19517598"/>
              <a:gd name="connsiteY6" fmla="*/ 12212781 h 12212781"/>
              <a:gd name="connsiteX7" fmla="*/ 831364 w 19517598"/>
              <a:gd name="connsiteY7" fmla="*/ 11672105 h 12212781"/>
              <a:gd name="connsiteX8" fmla="*/ 357785 w 19517598"/>
              <a:gd name="connsiteY8" fmla="*/ 11337952 h 12212781"/>
              <a:gd name="connsiteX9" fmla="*/ 943158 w 19517598"/>
              <a:gd name="connsiteY9" fmla="*/ 11337955 h 12212781"/>
              <a:gd name="connsiteX10" fmla="*/ 4649503 w 19517598"/>
              <a:gd name="connsiteY10" fmla="*/ 10797273 h 12212781"/>
              <a:gd name="connsiteX11" fmla="*/ 4830389 w 19517598"/>
              <a:gd name="connsiteY11" fmla="*/ 11337952 h 12212781"/>
              <a:gd name="connsiteX12" fmla="*/ 5415763 w 19517598"/>
              <a:gd name="connsiteY12" fmla="*/ 11337948 h 12212781"/>
              <a:gd name="connsiteX13" fmla="*/ 4942184 w 19517598"/>
              <a:gd name="connsiteY13" fmla="*/ 11672101 h 12212781"/>
              <a:gd name="connsiteX14" fmla="*/ 5123077 w 19517598"/>
              <a:gd name="connsiteY14" fmla="*/ 12212777 h 12212781"/>
              <a:gd name="connsiteX15" fmla="*/ 4649503 w 19517598"/>
              <a:gd name="connsiteY15" fmla="*/ 11878617 h 12212781"/>
              <a:gd name="connsiteX16" fmla="*/ 4175929 w 19517598"/>
              <a:gd name="connsiteY16" fmla="*/ 12212777 h 12212781"/>
              <a:gd name="connsiteX17" fmla="*/ 4356823 w 19517598"/>
              <a:gd name="connsiteY17" fmla="*/ 11672101 h 12212781"/>
              <a:gd name="connsiteX18" fmla="*/ 3883243 w 19517598"/>
              <a:gd name="connsiteY18" fmla="*/ 11337948 h 12212781"/>
              <a:gd name="connsiteX19" fmla="*/ 4468617 w 19517598"/>
              <a:gd name="connsiteY19" fmla="*/ 11337952 h 12212781"/>
              <a:gd name="connsiteX20" fmla="*/ 8174963 w 19517598"/>
              <a:gd name="connsiteY20" fmla="*/ 10797269 h 12212781"/>
              <a:gd name="connsiteX21" fmla="*/ 8355849 w 19517598"/>
              <a:gd name="connsiteY21" fmla="*/ 11337948 h 12212781"/>
              <a:gd name="connsiteX22" fmla="*/ 8941221 w 19517598"/>
              <a:gd name="connsiteY22" fmla="*/ 11337944 h 12212781"/>
              <a:gd name="connsiteX23" fmla="*/ 8467643 w 19517598"/>
              <a:gd name="connsiteY23" fmla="*/ 11672097 h 12212781"/>
              <a:gd name="connsiteX24" fmla="*/ 8648536 w 19517598"/>
              <a:gd name="connsiteY24" fmla="*/ 12212773 h 12212781"/>
              <a:gd name="connsiteX25" fmla="*/ 8174963 w 19517598"/>
              <a:gd name="connsiteY25" fmla="*/ 11878613 h 12212781"/>
              <a:gd name="connsiteX26" fmla="*/ 7701388 w 19517598"/>
              <a:gd name="connsiteY26" fmla="*/ 12212773 h 12212781"/>
              <a:gd name="connsiteX27" fmla="*/ 7882282 w 19517598"/>
              <a:gd name="connsiteY27" fmla="*/ 11672097 h 12212781"/>
              <a:gd name="connsiteX28" fmla="*/ 7408703 w 19517598"/>
              <a:gd name="connsiteY28" fmla="*/ 11337944 h 12212781"/>
              <a:gd name="connsiteX29" fmla="*/ 7994076 w 19517598"/>
              <a:gd name="connsiteY29" fmla="*/ 11337947 h 12212781"/>
              <a:gd name="connsiteX30" fmla="*/ 2931991 w 19517598"/>
              <a:gd name="connsiteY30" fmla="*/ 9249768 h 12212781"/>
              <a:gd name="connsiteX31" fmla="*/ 3112878 w 19517598"/>
              <a:gd name="connsiteY31" fmla="*/ 9790446 h 12212781"/>
              <a:gd name="connsiteX32" fmla="*/ 3698251 w 19517598"/>
              <a:gd name="connsiteY32" fmla="*/ 9790443 h 12212781"/>
              <a:gd name="connsiteX33" fmla="*/ 3224672 w 19517598"/>
              <a:gd name="connsiteY33" fmla="*/ 10124595 h 12212781"/>
              <a:gd name="connsiteX34" fmla="*/ 3405565 w 19517598"/>
              <a:gd name="connsiteY34" fmla="*/ 10665272 h 12212781"/>
              <a:gd name="connsiteX35" fmla="*/ 2931991 w 19517598"/>
              <a:gd name="connsiteY35" fmla="*/ 10331112 h 12212781"/>
              <a:gd name="connsiteX36" fmla="*/ 2458417 w 19517598"/>
              <a:gd name="connsiteY36" fmla="*/ 10665271 h 12212781"/>
              <a:gd name="connsiteX37" fmla="*/ 2639310 w 19517598"/>
              <a:gd name="connsiteY37" fmla="*/ 10124596 h 12212781"/>
              <a:gd name="connsiteX38" fmla="*/ 2165732 w 19517598"/>
              <a:gd name="connsiteY38" fmla="*/ 9790443 h 12212781"/>
              <a:gd name="connsiteX39" fmla="*/ 2751104 w 19517598"/>
              <a:gd name="connsiteY39" fmla="*/ 9790446 h 12212781"/>
              <a:gd name="connsiteX40" fmla="*/ 11700421 w 19517598"/>
              <a:gd name="connsiteY40" fmla="*/ 10797266 h 12212781"/>
              <a:gd name="connsiteX41" fmla="*/ 11881307 w 19517598"/>
              <a:gd name="connsiteY41" fmla="*/ 11337944 h 12212781"/>
              <a:gd name="connsiteX42" fmla="*/ 12466680 w 19517598"/>
              <a:gd name="connsiteY42" fmla="*/ 11337940 h 12212781"/>
              <a:gd name="connsiteX43" fmla="*/ 11993101 w 19517598"/>
              <a:gd name="connsiteY43" fmla="*/ 11672093 h 12212781"/>
              <a:gd name="connsiteX44" fmla="*/ 12173995 w 19517598"/>
              <a:gd name="connsiteY44" fmla="*/ 12212769 h 12212781"/>
              <a:gd name="connsiteX45" fmla="*/ 11700421 w 19517598"/>
              <a:gd name="connsiteY45" fmla="*/ 11878609 h 12212781"/>
              <a:gd name="connsiteX46" fmla="*/ 11226845 w 19517598"/>
              <a:gd name="connsiteY46" fmla="*/ 12212769 h 12212781"/>
              <a:gd name="connsiteX47" fmla="*/ 11407740 w 19517598"/>
              <a:gd name="connsiteY47" fmla="*/ 11672093 h 12212781"/>
              <a:gd name="connsiteX48" fmla="*/ 10934160 w 19517598"/>
              <a:gd name="connsiteY48" fmla="*/ 11337940 h 12212781"/>
              <a:gd name="connsiteX49" fmla="*/ 11519534 w 19517598"/>
              <a:gd name="connsiteY49" fmla="*/ 11337944 h 12212781"/>
              <a:gd name="connsiteX50" fmla="*/ 6457450 w 19517598"/>
              <a:gd name="connsiteY50" fmla="*/ 9249764 h 12212781"/>
              <a:gd name="connsiteX51" fmla="*/ 6638336 w 19517598"/>
              <a:gd name="connsiteY51" fmla="*/ 9790443 h 12212781"/>
              <a:gd name="connsiteX52" fmla="*/ 7223709 w 19517598"/>
              <a:gd name="connsiteY52" fmla="*/ 9790439 h 12212781"/>
              <a:gd name="connsiteX53" fmla="*/ 6750131 w 19517598"/>
              <a:gd name="connsiteY53" fmla="*/ 10124592 h 12212781"/>
              <a:gd name="connsiteX54" fmla="*/ 6931025 w 19517598"/>
              <a:gd name="connsiteY54" fmla="*/ 10665268 h 12212781"/>
              <a:gd name="connsiteX55" fmla="*/ 6457450 w 19517598"/>
              <a:gd name="connsiteY55" fmla="*/ 10331108 h 12212781"/>
              <a:gd name="connsiteX56" fmla="*/ 5983875 w 19517598"/>
              <a:gd name="connsiteY56" fmla="*/ 10665268 h 12212781"/>
              <a:gd name="connsiteX57" fmla="*/ 6164769 w 19517598"/>
              <a:gd name="connsiteY57" fmla="*/ 10124592 h 12212781"/>
              <a:gd name="connsiteX58" fmla="*/ 5691190 w 19517598"/>
              <a:gd name="connsiteY58" fmla="*/ 9790439 h 12212781"/>
              <a:gd name="connsiteX59" fmla="*/ 6276563 w 19517598"/>
              <a:gd name="connsiteY59" fmla="*/ 9790442 h 12212781"/>
              <a:gd name="connsiteX60" fmla="*/ 15225880 w 19517598"/>
              <a:gd name="connsiteY60" fmla="*/ 10797262 h 12212781"/>
              <a:gd name="connsiteX61" fmla="*/ 15406766 w 19517598"/>
              <a:gd name="connsiteY61" fmla="*/ 11337941 h 12212781"/>
              <a:gd name="connsiteX62" fmla="*/ 15992139 w 19517598"/>
              <a:gd name="connsiteY62" fmla="*/ 11337938 h 12212781"/>
              <a:gd name="connsiteX63" fmla="*/ 15518560 w 19517598"/>
              <a:gd name="connsiteY63" fmla="*/ 11672090 h 12212781"/>
              <a:gd name="connsiteX64" fmla="*/ 15699454 w 19517598"/>
              <a:gd name="connsiteY64" fmla="*/ 12212766 h 12212781"/>
              <a:gd name="connsiteX65" fmla="*/ 15225880 w 19517598"/>
              <a:gd name="connsiteY65" fmla="*/ 11878606 h 12212781"/>
              <a:gd name="connsiteX66" fmla="*/ 14752304 w 19517598"/>
              <a:gd name="connsiteY66" fmla="*/ 12212766 h 12212781"/>
              <a:gd name="connsiteX67" fmla="*/ 14933199 w 19517598"/>
              <a:gd name="connsiteY67" fmla="*/ 11672090 h 12212781"/>
              <a:gd name="connsiteX68" fmla="*/ 14459619 w 19517598"/>
              <a:gd name="connsiteY68" fmla="*/ 11337937 h 12212781"/>
              <a:gd name="connsiteX69" fmla="*/ 15044993 w 19517598"/>
              <a:gd name="connsiteY69" fmla="*/ 11337941 h 12212781"/>
              <a:gd name="connsiteX70" fmla="*/ 1031554 w 19517598"/>
              <a:gd name="connsiteY70" fmla="*/ 7834000 h 12212781"/>
              <a:gd name="connsiteX71" fmla="*/ 1212439 w 19517598"/>
              <a:gd name="connsiteY71" fmla="*/ 8374679 h 12212781"/>
              <a:gd name="connsiteX72" fmla="*/ 1797812 w 19517598"/>
              <a:gd name="connsiteY72" fmla="*/ 8374676 h 12212781"/>
              <a:gd name="connsiteX73" fmla="*/ 1324233 w 19517598"/>
              <a:gd name="connsiteY73" fmla="*/ 8708828 h 12212781"/>
              <a:gd name="connsiteX74" fmla="*/ 1505127 w 19517598"/>
              <a:gd name="connsiteY74" fmla="*/ 9249504 h 12212781"/>
              <a:gd name="connsiteX75" fmla="*/ 1031554 w 19517598"/>
              <a:gd name="connsiteY75" fmla="*/ 8915344 h 12212781"/>
              <a:gd name="connsiteX76" fmla="*/ 557979 w 19517598"/>
              <a:gd name="connsiteY76" fmla="*/ 9249504 h 12212781"/>
              <a:gd name="connsiteX77" fmla="*/ 738872 w 19517598"/>
              <a:gd name="connsiteY77" fmla="*/ 8708828 h 12212781"/>
              <a:gd name="connsiteX78" fmla="*/ 265293 w 19517598"/>
              <a:gd name="connsiteY78" fmla="*/ 8374675 h 12212781"/>
              <a:gd name="connsiteX79" fmla="*/ 850666 w 19517598"/>
              <a:gd name="connsiteY79" fmla="*/ 8374679 h 12212781"/>
              <a:gd name="connsiteX80" fmla="*/ 9982907 w 19517598"/>
              <a:gd name="connsiteY80" fmla="*/ 9249759 h 12212781"/>
              <a:gd name="connsiteX81" fmla="*/ 10163793 w 19517598"/>
              <a:gd name="connsiteY81" fmla="*/ 9790438 h 12212781"/>
              <a:gd name="connsiteX82" fmla="*/ 10749166 w 19517598"/>
              <a:gd name="connsiteY82" fmla="*/ 9790435 h 12212781"/>
              <a:gd name="connsiteX83" fmla="*/ 10275587 w 19517598"/>
              <a:gd name="connsiteY83" fmla="*/ 10124588 h 12212781"/>
              <a:gd name="connsiteX84" fmla="*/ 10456481 w 19517598"/>
              <a:gd name="connsiteY84" fmla="*/ 10665263 h 12212781"/>
              <a:gd name="connsiteX85" fmla="*/ 9982907 w 19517598"/>
              <a:gd name="connsiteY85" fmla="*/ 10331103 h 12212781"/>
              <a:gd name="connsiteX86" fmla="*/ 9509332 w 19517598"/>
              <a:gd name="connsiteY86" fmla="*/ 10665263 h 12212781"/>
              <a:gd name="connsiteX87" fmla="*/ 9690226 w 19517598"/>
              <a:gd name="connsiteY87" fmla="*/ 10124588 h 12212781"/>
              <a:gd name="connsiteX88" fmla="*/ 9216647 w 19517598"/>
              <a:gd name="connsiteY88" fmla="*/ 9790434 h 12212781"/>
              <a:gd name="connsiteX89" fmla="*/ 9802020 w 19517598"/>
              <a:gd name="connsiteY89" fmla="*/ 9790438 h 12212781"/>
              <a:gd name="connsiteX90" fmla="*/ 18751340 w 19517598"/>
              <a:gd name="connsiteY90" fmla="*/ 10797258 h 12212781"/>
              <a:gd name="connsiteX91" fmla="*/ 18932225 w 19517598"/>
              <a:gd name="connsiteY91" fmla="*/ 11337936 h 12212781"/>
              <a:gd name="connsiteX92" fmla="*/ 19517598 w 19517598"/>
              <a:gd name="connsiteY92" fmla="*/ 11337933 h 12212781"/>
              <a:gd name="connsiteX93" fmla="*/ 19044019 w 19517598"/>
              <a:gd name="connsiteY93" fmla="*/ 11672086 h 12212781"/>
              <a:gd name="connsiteX94" fmla="*/ 19224914 w 19517598"/>
              <a:gd name="connsiteY94" fmla="*/ 12212762 h 12212781"/>
              <a:gd name="connsiteX95" fmla="*/ 18751339 w 19517598"/>
              <a:gd name="connsiteY95" fmla="*/ 11878602 h 12212781"/>
              <a:gd name="connsiteX96" fmla="*/ 18277764 w 19517598"/>
              <a:gd name="connsiteY96" fmla="*/ 12212762 h 12212781"/>
              <a:gd name="connsiteX97" fmla="*/ 18458658 w 19517598"/>
              <a:gd name="connsiteY97" fmla="*/ 11672086 h 12212781"/>
              <a:gd name="connsiteX98" fmla="*/ 17985079 w 19517598"/>
              <a:gd name="connsiteY98" fmla="*/ 11337933 h 12212781"/>
              <a:gd name="connsiteX99" fmla="*/ 18570452 w 19517598"/>
              <a:gd name="connsiteY99" fmla="*/ 11337936 h 12212781"/>
              <a:gd name="connsiteX100" fmla="*/ 4557011 w 19517598"/>
              <a:gd name="connsiteY100" fmla="*/ 7833996 h 12212781"/>
              <a:gd name="connsiteX101" fmla="*/ 4737897 w 19517598"/>
              <a:gd name="connsiteY101" fmla="*/ 8374674 h 12212781"/>
              <a:gd name="connsiteX102" fmla="*/ 5323270 w 19517598"/>
              <a:gd name="connsiteY102" fmla="*/ 8374671 h 12212781"/>
              <a:gd name="connsiteX103" fmla="*/ 4849692 w 19517598"/>
              <a:gd name="connsiteY103" fmla="*/ 8708824 h 12212781"/>
              <a:gd name="connsiteX104" fmla="*/ 5030585 w 19517598"/>
              <a:gd name="connsiteY104" fmla="*/ 9249500 h 12212781"/>
              <a:gd name="connsiteX105" fmla="*/ 4557011 w 19517598"/>
              <a:gd name="connsiteY105" fmla="*/ 8915340 h 12212781"/>
              <a:gd name="connsiteX106" fmla="*/ 4083436 w 19517598"/>
              <a:gd name="connsiteY106" fmla="*/ 9249500 h 12212781"/>
              <a:gd name="connsiteX107" fmla="*/ 4264331 w 19517598"/>
              <a:gd name="connsiteY107" fmla="*/ 8708824 h 12212781"/>
              <a:gd name="connsiteX108" fmla="*/ 3790752 w 19517598"/>
              <a:gd name="connsiteY108" fmla="*/ 8374671 h 12212781"/>
              <a:gd name="connsiteX109" fmla="*/ 4376124 w 19517598"/>
              <a:gd name="connsiteY109" fmla="*/ 8374674 h 12212781"/>
              <a:gd name="connsiteX110" fmla="*/ 13508366 w 19517598"/>
              <a:gd name="connsiteY110" fmla="*/ 9249756 h 12212781"/>
              <a:gd name="connsiteX111" fmla="*/ 13689252 w 19517598"/>
              <a:gd name="connsiteY111" fmla="*/ 9790434 h 12212781"/>
              <a:gd name="connsiteX112" fmla="*/ 14274625 w 19517598"/>
              <a:gd name="connsiteY112" fmla="*/ 9790431 h 12212781"/>
              <a:gd name="connsiteX113" fmla="*/ 13801046 w 19517598"/>
              <a:gd name="connsiteY113" fmla="*/ 10124584 h 12212781"/>
              <a:gd name="connsiteX114" fmla="*/ 13981940 w 19517598"/>
              <a:gd name="connsiteY114" fmla="*/ 10665260 h 12212781"/>
              <a:gd name="connsiteX115" fmla="*/ 13508366 w 19517598"/>
              <a:gd name="connsiteY115" fmla="*/ 10331101 h 12212781"/>
              <a:gd name="connsiteX116" fmla="*/ 13034790 w 19517598"/>
              <a:gd name="connsiteY116" fmla="*/ 10665260 h 12212781"/>
              <a:gd name="connsiteX117" fmla="*/ 13215685 w 19517598"/>
              <a:gd name="connsiteY117" fmla="*/ 10124585 h 12212781"/>
              <a:gd name="connsiteX118" fmla="*/ 12742105 w 19517598"/>
              <a:gd name="connsiteY118" fmla="*/ 9790431 h 12212781"/>
              <a:gd name="connsiteX119" fmla="*/ 13327479 w 19517598"/>
              <a:gd name="connsiteY119" fmla="*/ 9790434 h 12212781"/>
              <a:gd name="connsiteX120" fmla="*/ 8082471 w 19517598"/>
              <a:gd name="connsiteY120" fmla="*/ 7833993 h 12212781"/>
              <a:gd name="connsiteX121" fmla="*/ 8263358 w 19517598"/>
              <a:gd name="connsiteY121" fmla="*/ 8374671 h 12212781"/>
              <a:gd name="connsiteX122" fmla="*/ 8848730 w 19517598"/>
              <a:gd name="connsiteY122" fmla="*/ 8374668 h 12212781"/>
              <a:gd name="connsiteX123" fmla="*/ 8375151 w 19517598"/>
              <a:gd name="connsiteY123" fmla="*/ 8708821 h 12212781"/>
              <a:gd name="connsiteX124" fmla="*/ 8556046 w 19517598"/>
              <a:gd name="connsiteY124" fmla="*/ 9249497 h 12212781"/>
              <a:gd name="connsiteX125" fmla="*/ 8082472 w 19517598"/>
              <a:gd name="connsiteY125" fmla="*/ 8915337 h 12212781"/>
              <a:gd name="connsiteX126" fmla="*/ 7608896 w 19517598"/>
              <a:gd name="connsiteY126" fmla="*/ 9249497 h 12212781"/>
              <a:gd name="connsiteX127" fmla="*/ 7789790 w 19517598"/>
              <a:gd name="connsiteY127" fmla="*/ 8708821 h 12212781"/>
              <a:gd name="connsiteX128" fmla="*/ 7316211 w 19517598"/>
              <a:gd name="connsiteY128" fmla="*/ 8374668 h 12212781"/>
              <a:gd name="connsiteX129" fmla="*/ 7901585 w 19517598"/>
              <a:gd name="connsiteY129" fmla="*/ 8374671 h 12212781"/>
              <a:gd name="connsiteX130" fmla="*/ 2851682 w 19517598"/>
              <a:gd name="connsiteY130" fmla="*/ 6607433 h 12212781"/>
              <a:gd name="connsiteX131" fmla="*/ 3032568 w 19517598"/>
              <a:gd name="connsiteY131" fmla="*/ 7148111 h 12212781"/>
              <a:gd name="connsiteX132" fmla="*/ 3617941 w 19517598"/>
              <a:gd name="connsiteY132" fmla="*/ 7148108 h 12212781"/>
              <a:gd name="connsiteX133" fmla="*/ 3144362 w 19517598"/>
              <a:gd name="connsiteY133" fmla="*/ 7482261 h 12212781"/>
              <a:gd name="connsiteX134" fmla="*/ 3325256 w 19517598"/>
              <a:gd name="connsiteY134" fmla="*/ 8022938 h 12212781"/>
              <a:gd name="connsiteX135" fmla="*/ 2851682 w 19517598"/>
              <a:gd name="connsiteY135" fmla="*/ 7688778 h 12212781"/>
              <a:gd name="connsiteX136" fmla="*/ 2378107 w 19517598"/>
              <a:gd name="connsiteY136" fmla="*/ 8022937 h 12212781"/>
              <a:gd name="connsiteX137" fmla="*/ 2559001 w 19517598"/>
              <a:gd name="connsiteY137" fmla="*/ 7482262 h 12212781"/>
              <a:gd name="connsiteX138" fmla="*/ 2085422 w 19517598"/>
              <a:gd name="connsiteY138" fmla="*/ 7148108 h 12212781"/>
              <a:gd name="connsiteX139" fmla="*/ 2670795 w 19517598"/>
              <a:gd name="connsiteY139" fmla="*/ 7148111 h 12212781"/>
              <a:gd name="connsiteX140" fmla="*/ 17033825 w 19517598"/>
              <a:gd name="connsiteY140" fmla="*/ 9249753 h 12212781"/>
              <a:gd name="connsiteX141" fmla="*/ 17214711 w 19517598"/>
              <a:gd name="connsiteY141" fmla="*/ 9790431 h 12212781"/>
              <a:gd name="connsiteX142" fmla="*/ 17800084 w 19517598"/>
              <a:gd name="connsiteY142" fmla="*/ 9790428 h 12212781"/>
              <a:gd name="connsiteX143" fmla="*/ 17326505 w 19517598"/>
              <a:gd name="connsiteY143" fmla="*/ 10124581 h 12212781"/>
              <a:gd name="connsiteX144" fmla="*/ 17507399 w 19517598"/>
              <a:gd name="connsiteY144" fmla="*/ 10665257 h 12212781"/>
              <a:gd name="connsiteX145" fmla="*/ 17033825 w 19517598"/>
              <a:gd name="connsiteY145" fmla="*/ 10331097 h 12212781"/>
              <a:gd name="connsiteX146" fmla="*/ 16560249 w 19517598"/>
              <a:gd name="connsiteY146" fmla="*/ 10665257 h 12212781"/>
              <a:gd name="connsiteX147" fmla="*/ 16741144 w 19517598"/>
              <a:gd name="connsiteY147" fmla="*/ 10124581 h 12212781"/>
              <a:gd name="connsiteX148" fmla="*/ 16267564 w 19517598"/>
              <a:gd name="connsiteY148" fmla="*/ 9790428 h 12212781"/>
              <a:gd name="connsiteX149" fmla="*/ 16852938 w 19517598"/>
              <a:gd name="connsiteY149" fmla="*/ 9790431 h 12212781"/>
              <a:gd name="connsiteX150" fmla="*/ 11607926 w 19517598"/>
              <a:gd name="connsiteY150" fmla="*/ 7833988 h 12212781"/>
              <a:gd name="connsiteX151" fmla="*/ 11788812 w 19517598"/>
              <a:gd name="connsiteY151" fmla="*/ 8374667 h 12212781"/>
              <a:gd name="connsiteX152" fmla="*/ 12374185 w 19517598"/>
              <a:gd name="connsiteY152" fmla="*/ 8374664 h 12212781"/>
              <a:gd name="connsiteX153" fmla="*/ 11900605 w 19517598"/>
              <a:gd name="connsiteY153" fmla="*/ 8708817 h 12212781"/>
              <a:gd name="connsiteX154" fmla="*/ 12081499 w 19517598"/>
              <a:gd name="connsiteY154" fmla="*/ 9249493 h 12212781"/>
              <a:gd name="connsiteX155" fmla="*/ 11607926 w 19517598"/>
              <a:gd name="connsiteY155" fmla="*/ 8915333 h 12212781"/>
              <a:gd name="connsiteX156" fmla="*/ 11134350 w 19517598"/>
              <a:gd name="connsiteY156" fmla="*/ 9249493 h 12212781"/>
              <a:gd name="connsiteX157" fmla="*/ 11315245 w 19517598"/>
              <a:gd name="connsiteY157" fmla="*/ 8708817 h 12212781"/>
              <a:gd name="connsiteX158" fmla="*/ 10841665 w 19517598"/>
              <a:gd name="connsiteY158" fmla="*/ 8374663 h 12212781"/>
              <a:gd name="connsiteX159" fmla="*/ 11427039 w 19517598"/>
              <a:gd name="connsiteY159" fmla="*/ 8374667 h 12212781"/>
              <a:gd name="connsiteX160" fmla="*/ 6377140 w 19517598"/>
              <a:gd name="connsiteY160" fmla="*/ 6607429 h 12212781"/>
              <a:gd name="connsiteX161" fmla="*/ 6558026 w 19517598"/>
              <a:gd name="connsiteY161" fmla="*/ 7148107 h 12212781"/>
              <a:gd name="connsiteX162" fmla="*/ 7143399 w 19517598"/>
              <a:gd name="connsiteY162" fmla="*/ 7148104 h 12212781"/>
              <a:gd name="connsiteX163" fmla="*/ 6669820 w 19517598"/>
              <a:gd name="connsiteY163" fmla="*/ 7482257 h 12212781"/>
              <a:gd name="connsiteX164" fmla="*/ 6850714 w 19517598"/>
              <a:gd name="connsiteY164" fmla="*/ 8022933 h 12212781"/>
              <a:gd name="connsiteX165" fmla="*/ 6377140 w 19517598"/>
              <a:gd name="connsiteY165" fmla="*/ 7688773 h 12212781"/>
              <a:gd name="connsiteX166" fmla="*/ 5903565 w 19517598"/>
              <a:gd name="connsiteY166" fmla="*/ 8022933 h 12212781"/>
              <a:gd name="connsiteX167" fmla="*/ 6084459 w 19517598"/>
              <a:gd name="connsiteY167" fmla="*/ 7482257 h 12212781"/>
              <a:gd name="connsiteX168" fmla="*/ 5610880 w 19517598"/>
              <a:gd name="connsiteY168" fmla="*/ 7148104 h 12212781"/>
              <a:gd name="connsiteX169" fmla="*/ 6196253 w 19517598"/>
              <a:gd name="connsiteY169" fmla="*/ 7148107 h 12212781"/>
              <a:gd name="connsiteX170" fmla="*/ 951243 w 19517598"/>
              <a:gd name="connsiteY170" fmla="*/ 5191665 h 12212781"/>
              <a:gd name="connsiteX171" fmla="*/ 1132130 w 19517598"/>
              <a:gd name="connsiteY171" fmla="*/ 5732343 h 12212781"/>
              <a:gd name="connsiteX172" fmla="*/ 1717502 w 19517598"/>
              <a:gd name="connsiteY172" fmla="*/ 5732340 h 12212781"/>
              <a:gd name="connsiteX173" fmla="*/ 1243923 w 19517598"/>
              <a:gd name="connsiteY173" fmla="*/ 6066493 h 12212781"/>
              <a:gd name="connsiteX174" fmla="*/ 1424817 w 19517598"/>
              <a:gd name="connsiteY174" fmla="*/ 6607169 h 12212781"/>
              <a:gd name="connsiteX175" fmla="*/ 951243 w 19517598"/>
              <a:gd name="connsiteY175" fmla="*/ 6273009 h 12212781"/>
              <a:gd name="connsiteX176" fmla="*/ 477668 w 19517598"/>
              <a:gd name="connsiteY176" fmla="*/ 6607169 h 12212781"/>
              <a:gd name="connsiteX177" fmla="*/ 658562 w 19517598"/>
              <a:gd name="connsiteY177" fmla="*/ 6066493 h 12212781"/>
              <a:gd name="connsiteX178" fmla="*/ 184983 w 19517598"/>
              <a:gd name="connsiteY178" fmla="*/ 5732340 h 12212781"/>
              <a:gd name="connsiteX179" fmla="*/ 770356 w 19517598"/>
              <a:gd name="connsiteY179" fmla="*/ 5732343 h 12212781"/>
              <a:gd name="connsiteX180" fmla="*/ 15133385 w 19517598"/>
              <a:gd name="connsiteY180" fmla="*/ 7833984 h 12212781"/>
              <a:gd name="connsiteX181" fmla="*/ 15314271 w 19517598"/>
              <a:gd name="connsiteY181" fmla="*/ 8374662 h 12212781"/>
              <a:gd name="connsiteX182" fmla="*/ 15899644 w 19517598"/>
              <a:gd name="connsiteY182" fmla="*/ 8374659 h 12212781"/>
              <a:gd name="connsiteX183" fmla="*/ 15426064 w 19517598"/>
              <a:gd name="connsiteY183" fmla="*/ 8708812 h 12212781"/>
              <a:gd name="connsiteX184" fmla="*/ 15606958 w 19517598"/>
              <a:gd name="connsiteY184" fmla="*/ 9249488 h 12212781"/>
              <a:gd name="connsiteX185" fmla="*/ 15133385 w 19517598"/>
              <a:gd name="connsiteY185" fmla="*/ 8915329 h 12212781"/>
              <a:gd name="connsiteX186" fmla="*/ 14659809 w 19517598"/>
              <a:gd name="connsiteY186" fmla="*/ 9249488 h 12212781"/>
              <a:gd name="connsiteX187" fmla="*/ 14840704 w 19517598"/>
              <a:gd name="connsiteY187" fmla="*/ 8708812 h 12212781"/>
              <a:gd name="connsiteX188" fmla="*/ 14367124 w 19517598"/>
              <a:gd name="connsiteY188" fmla="*/ 8374659 h 12212781"/>
              <a:gd name="connsiteX189" fmla="*/ 14952498 w 19517598"/>
              <a:gd name="connsiteY189" fmla="*/ 8374662 h 12212781"/>
              <a:gd name="connsiteX190" fmla="*/ 9902594 w 19517598"/>
              <a:gd name="connsiteY190" fmla="*/ 6607424 h 12212781"/>
              <a:gd name="connsiteX191" fmla="*/ 10083480 w 19517598"/>
              <a:gd name="connsiteY191" fmla="*/ 7148102 h 12212781"/>
              <a:gd name="connsiteX192" fmla="*/ 10668853 w 19517598"/>
              <a:gd name="connsiteY192" fmla="*/ 7148099 h 12212781"/>
              <a:gd name="connsiteX193" fmla="*/ 10195274 w 19517598"/>
              <a:gd name="connsiteY193" fmla="*/ 7482253 h 12212781"/>
              <a:gd name="connsiteX194" fmla="*/ 10376168 w 19517598"/>
              <a:gd name="connsiteY194" fmla="*/ 8022929 h 12212781"/>
              <a:gd name="connsiteX195" fmla="*/ 9902594 w 19517598"/>
              <a:gd name="connsiteY195" fmla="*/ 7688769 h 12212781"/>
              <a:gd name="connsiteX196" fmla="*/ 9429019 w 19517598"/>
              <a:gd name="connsiteY196" fmla="*/ 8022929 h 12212781"/>
              <a:gd name="connsiteX197" fmla="*/ 9609913 w 19517598"/>
              <a:gd name="connsiteY197" fmla="*/ 7482253 h 12212781"/>
              <a:gd name="connsiteX198" fmla="*/ 9136341 w 19517598"/>
              <a:gd name="connsiteY198" fmla="*/ 7148101 h 12212781"/>
              <a:gd name="connsiteX199" fmla="*/ 9721707 w 19517598"/>
              <a:gd name="connsiteY199" fmla="*/ 7148103 h 12212781"/>
              <a:gd name="connsiteX200" fmla="*/ 4476701 w 19517598"/>
              <a:gd name="connsiteY200" fmla="*/ 5191661 h 12212781"/>
              <a:gd name="connsiteX201" fmla="*/ 4657587 w 19517598"/>
              <a:gd name="connsiteY201" fmla="*/ 5732339 h 12212781"/>
              <a:gd name="connsiteX202" fmla="*/ 5242959 w 19517598"/>
              <a:gd name="connsiteY202" fmla="*/ 5732336 h 12212781"/>
              <a:gd name="connsiteX203" fmla="*/ 4769380 w 19517598"/>
              <a:gd name="connsiteY203" fmla="*/ 6066489 h 12212781"/>
              <a:gd name="connsiteX204" fmla="*/ 4950274 w 19517598"/>
              <a:gd name="connsiteY204" fmla="*/ 6607165 h 12212781"/>
              <a:gd name="connsiteX205" fmla="*/ 4476701 w 19517598"/>
              <a:gd name="connsiteY205" fmla="*/ 6273006 h 12212781"/>
              <a:gd name="connsiteX206" fmla="*/ 4003126 w 19517598"/>
              <a:gd name="connsiteY206" fmla="*/ 6607165 h 12212781"/>
              <a:gd name="connsiteX207" fmla="*/ 4184020 w 19517598"/>
              <a:gd name="connsiteY207" fmla="*/ 6066490 h 12212781"/>
              <a:gd name="connsiteX208" fmla="*/ 3710441 w 19517598"/>
              <a:gd name="connsiteY208" fmla="*/ 5732336 h 12212781"/>
              <a:gd name="connsiteX209" fmla="*/ 4295814 w 19517598"/>
              <a:gd name="connsiteY209" fmla="*/ 5732339 h 12212781"/>
              <a:gd name="connsiteX210" fmla="*/ 18658843 w 19517598"/>
              <a:gd name="connsiteY210" fmla="*/ 7833982 h 12212781"/>
              <a:gd name="connsiteX211" fmla="*/ 18839729 w 19517598"/>
              <a:gd name="connsiteY211" fmla="*/ 8374659 h 12212781"/>
              <a:gd name="connsiteX212" fmla="*/ 19425102 w 19517598"/>
              <a:gd name="connsiteY212" fmla="*/ 8374656 h 12212781"/>
              <a:gd name="connsiteX213" fmla="*/ 18951522 w 19517598"/>
              <a:gd name="connsiteY213" fmla="*/ 8708809 h 12212781"/>
              <a:gd name="connsiteX214" fmla="*/ 19132417 w 19517598"/>
              <a:gd name="connsiteY214" fmla="*/ 9249485 h 12212781"/>
              <a:gd name="connsiteX215" fmla="*/ 18658843 w 19517598"/>
              <a:gd name="connsiteY215" fmla="*/ 8915325 h 12212781"/>
              <a:gd name="connsiteX216" fmla="*/ 18185267 w 19517598"/>
              <a:gd name="connsiteY216" fmla="*/ 9249485 h 12212781"/>
              <a:gd name="connsiteX217" fmla="*/ 18366162 w 19517598"/>
              <a:gd name="connsiteY217" fmla="*/ 8708809 h 12212781"/>
              <a:gd name="connsiteX218" fmla="*/ 17892582 w 19517598"/>
              <a:gd name="connsiteY218" fmla="*/ 8374655 h 12212781"/>
              <a:gd name="connsiteX219" fmla="*/ 18477956 w 19517598"/>
              <a:gd name="connsiteY219" fmla="*/ 8374659 h 12212781"/>
              <a:gd name="connsiteX220" fmla="*/ 13428053 w 19517598"/>
              <a:gd name="connsiteY220" fmla="*/ 6607422 h 12212781"/>
              <a:gd name="connsiteX221" fmla="*/ 13608939 w 19517598"/>
              <a:gd name="connsiteY221" fmla="*/ 7148099 h 12212781"/>
              <a:gd name="connsiteX222" fmla="*/ 14194312 w 19517598"/>
              <a:gd name="connsiteY222" fmla="*/ 7148096 h 12212781"/>
              <a:gd name="connsiteX223" fmla="*/ 13720732 w 19517598"/>
              <a:gd name="connsiteY223" fmla="*/ 7482249 h 12212781"/>
              <a:gd name="connsiteX224" fmla="*/ 13901627 w 19517598"/>
              <a:gd name="connsiteY224" fmla="*/ 8022925 h 12212781"/>
              <a:gd name="connsiteX225" fmla="*/ 13428053 w 19517598"/>
              <a:gd name="connsiteY225" fmla="*/ 7688765 h 12212781"/>
              <a:gd name="connsiteX226" fmla="*/ 12954477 w 19517598"/>
              <a:gd name="connsiteY226" fmla="*/ 8022925 h 12212781"/>
              <a:gd name="connsiteX227" fmla="*/ 13135372 w 19517598"/>
              <a:gd name="connsiteY227" fmla="*/ 7482249 h 12212781"/>
              <a:gd name="connsiteX228" fmla="*/ 12661792 w 19517598"/>
              <a:gd name="connsiteY228" fmla="*/ 7148096 h 12212781"/>
              <a:gd name="connsiteX229" fmla="*/ 13247166 w 19517598"/>
              <a:gd name="connsiteY229" fmla="*/ 7148099 h 12212781"/>
              <a:gd name="connsiteX230" fmla="*/ 8002160 w 19517598"/>
              <a:gd name="connsiteY230" fmla="*/ 5191659 h 12212781"/>
              <a:gd name="connsiteX231" fmla="*/ 8183046 w 19517598"/>
              <a:gd name="connsiteY231" fmla="*/ 5732337 h 12212781"/>
              <a:gd name="connsiteX232" fmla="*/ 8768420 w 19517598"/>
              <a:gd name="connsiteY232" fmla="*/ 5732334 h 12212781"/>
              <a:gd name="connsiteX233" fmla="*/ 8294841 w 19517598"/>
              <a:gd name="connsiteY233" fmla="*/ 6066486 h 12212781"/>
              <a:gd name="connsiteX234" fmla="*/ 8475734 w 19517598"/>
              <a:gd name="connsiteY234" fmla="*/ 6607162 h 12212781"/>
              <a:gd name="connsiteX235" fmla="*/ 8002160 w 19517598"/>
              <a:gd name="connsiteY235" fmla="*/ 6273002 h 12212781"/>
              <a:gd name="connsiteX236" fmla="*/ 7528585 w 19517598"/>
              <a:gd name="connsiteY236" fmla="*/ 6607162 h 12212781"/>
              <a:gd name="connsiteX237" fmla="*/ 7709479 w 19517598"/>
              <a:gd name="connsiteY237" fmla="*/ 6066486 h 12212781"/>
              <a:gd name="connsiteX238" fmla="*/ 7235898 w 19517598"/>
              <a:gd name="connsiteY238" fmla="*/ 5732333 h 12212781"/>
              <a:gd name="connsiteX239" fmla="*/ 7821273 w 19517598"/>
              <a:gd name="connsiteY239" fmla="*/ 5732337 h 12212781"/>
              <a:gd name="connsiteX240" fmla="*/ 2759190 w 19517598"/>
              <a:gd name="connsiteY240" fmla="*/ 4011367 h 12212781"/>
              <a:gd name="connsiteX241" fmla="*/ 2940076 w 19517598"/>
              <a:gd name="connsiteY241" fmla="*/ 4552044 h 12212781"/>
              <a:gd name="connsiteX242" fmla="*/ 3525448 w 19517598"/>
              <a:gd name="connsiteY242" fmla="*/ 4552041 h 12212781"/>
              <a:gd name="connsiteX243" fmla="*/ 3051870 w 19517598"/>
              <a:gd name="connsiteY243" fmla="*/ 4886193 h 12212781"/>
              <a:gd name="connsiteX244" fmla="*/ 3232764 w 19517598"/>
              <a:gd name="connsiteY244" fmla="*/ 5426869 h 12212781"/>
              <a:gd name="connsiteX245" fmla="*/ 2759190 w 19517598"/>
              <a:gd name="connsiteY245" fmla="*/ 5092709 h 12212781"/>
              <a:gd name="connsiteX246" fmla="*/ 2285615 w 19517598"/>
              <a:gd name="connsiteY246" fmla="*/ 5426869 h 12212781"/>
              <a:gd name="connsiteX247" fmla="*/ 2466509 w 19517598"/>
              <a:gd name="connsiteY247" fmla="*/ 4886193 h 12212781"/>
              <a:gd name="connsiteX248" fmla="*/ 1992930 w 19517598"/>
              <a:gd name="connsiteY248" fmla="*/ 4552041 h 12212781"/>
              <a:gd name="connsiteX249" fmla="*/ 2578303 w 19517598"/>
              <a:gd name="connsiteY249" fmla="*/ 4552044 h 12212781"/>
              <a:gd name="connsiteX250" fmla="*/ 16953511 w 19517598"/>
              <a:gd name="connsiteY250" fmla="*/ 6607419 h 12212781"/>
              <a:gd name="connsiteX251" fmla="*/ 17134397 w 19517598"/>
              <a:gd name="connsiteY251" fmla="*/ 7148096 h 12212781"/>
              <a:gd name="connsiteX252" fmla="*/ 17719770 w 19517598"/>
              <a:gd name="connsiteY252" fmla="*/ 7148093 h 12212781"/>
              <a:gd name="connsiteX253" fmla="*/ 17246191 w 19517598"/>
              <a:gd name="connsiteY253" fmla="*/ 7482245 h 12212781"/>
              <a:gd name="connsiteX254" fmla="*/ 17427085 w 19517598"/>
              <a:gd name="connsiteY254" fmla="*/ 8022921 h 12212781"/>
              <a:gd name="connsiteX255" fmla="*/ 16953511 w 19517598"/>
              <a:gd name="connsiteY255" fmla="*/ 7688761 h 12212781"/>
              <a:gd name="connsiteX256" fmla="*/ 16479936 w 19517598"/>
              <a:gd name="connsiteY256" fmla="*/ 8022921 h 12212781"/>
              <a:gd name="connsiteX257" fmla="*/ 16660830 w 19517598"/>
              <a:gd name="connsiteY257" fmla="*/ 7482246 h 12212781"/>
              <a:gd name="connsiteX258" fmla="*/ 16187250 w 19517598"/>
              <a:gd name="connsiteY258" fmla="*/ 7148093 h 12212781"/>
              <a:gd name="connsiteX259" fmla="*/ 16772624 w 19517598"/>
              <a:gd name="connsiteY259" fmla="*/ 7148096 h 12212781"/>
              <a:gd name="connsiteX260" fmla="*/ 11527611 w 19517598"/>
              <a:gd name="connsiteY260" fmla="*/ 5191654 h 12212781"/>
              <a:gd name="connsiteX261" fmla="*/ 11708497 w 19517598"/>
              <a:gd name="connsiteY261" fmla="*/ 5732331 h 12212781"/>
              <a:gd name="connsiteX262" fmla="*/ 12293871 w 19517598"/>
              <a:gd name="connsiteY262" fmla="*/ 5732328 h 12212781"/>
              <a:gd name="connsiteX263" fmla="*/ 11820291 w 19517598"/>
              <a:gd name="connsiteY263" fmla="*/ 6066481 h 12212781"/>
              <a:gd name="connsiteX264" fmla="*/ 12001185 w 19517598"/>
              <a:gd name="connsiteY264" fmla="*/ 6607156 h 12212781"/>
              <a:gd name="connsiteX265" fmla="*/ 11527611 w 19517598"/>
              <a:gd name="connsiteY265" fmla="*/ 6272997 h 12212781"/>
              <a:gd name="connsiteX266" fmla="*/ 11054037 w 19517598"/>
              <a:gd name="connsiteY266" fmla="*/ 6607156 h 12212781"/>
              <a:gd name="connsiteX267" fmla="*/ 11234930 w 19517598"/>
              <a:gd name="connsiteY267" fmla="*/ 6066481 h 12212781"/>
              <a:gd name="connsiteX268" fmla="*/ 10761351 w 19517598"/>
              <a:gd name="connsiteY268" fmla="*/ 5732328 h 12212781"/>
              <a:gd name="connsiteX269" fmla="*/ 11346724 w 19517598"/>
              <a:gd name="connsiteY269" fmla="*/ 5732331 h 12212781"/>
              <a:gd name="connsiteX270" fmla="*/ 6284647 w 19517598"/>
              <a:gd name="connsiteY270" fmla="*/ 4011364 h 12212781"/>
              <a:gd name="connsiteX271" fmla="*/ 6465533 w 19517598"/>
              <a:gd name="connsiteY271" fmla="*/ 4552041 h 12212781"/>
              <a:gd name="connsiteX272" fmla="*/ 7050906 w 19517598"/>
              <a:gd name="connsiteY272" fmla="*/ 4552039 h 12212781"/>
              <a:gd name="connsiteX273" fmla="*/ 6577327 w 19517598"/>
              <a:gd name="connsiteY273" fmla="*/ 4886191 h 12212781"/>
              <a:gd name="connsiteX274" fmla="*/ 6758221 w 19517598"/>
              <a:gd name="connsiteY274" fmla="*/ 5426867 h 12212781"/>
              <a:gd name="connsiteX275" fmla="*/ 6284647 w 19517598"/>
              <a:gd name="connsiteY275" fmla="*/ 5092707 h 12212781"/>
              <a:gd name="connsiteX276" fmla="*/ 5811072 w 19517598"/>
              <a:gd name="connsiteY276" fmla="*/ 5426866 h 12212781"/>
              <a:gd name="connsiteX277" fmla="*/ 5991966 w 19517598"/>
              <a:gd name="connsiteY277" fmla="*/ 4886191 h 12212781"/>
              <a:gd name="connsiteX278" fmla="*/ 5518387 w 19517598"/>
              <a:gd name="connsiteY278" fmla="*/ 4552038 h 12212781"/>
              <a:gd name="connsiteX279" fmla="*/ 6103760 w 19517598"/>
              <a:gd name="connsiteY279" fmla="*/ 4552040 h 12212781"/>
              <a:gd name="connsiteX280" fmla="*/ 858751 w 19517598"/>
              <a:gd name="connsiteY280" fmla="*/ 2595602 h 12212781"/>
              <a:gd name="connsiteX281" fmla="*/ 1039638 w 19517598"/>
              <a:gd name="connsiteY281" fmla="*/ 3136278 h 12212781"/>
              <a:gd name="connsiteX282" fmla="*/ 1625011 w 19517598"/>
              <a:gd name="connsiteY282" fmla="*/ 3136275 h 12212781"/>
              <a:gd name="connsiteX283" fmla="*/ 1151431 w 19517598"/>
              <a:gd name="connsiteY283" fmla="*/ 3470428 h 12212781"/>
              <a:gd name="connsiteX284" fmla="*/ 1332326 w 19517598"/>
              <a:gd name="connsiteY284" fmla="*/ 4011103 h 12212781"/>
              <a:gd name="connsiteX285" fmla="*/ 858752 w 19517598"/>
              <a:gd name="connsiteY285" fmla="*/ 3676943 h 12212781"/>
              <a:gd name="connsiteX286" fmla="*/ 385177 w 19517598"/>
              <a:gd name="connsiteY286" fmla="*/ 4011103 h 12212781"/>
              <a:gd name="connsiteX287" fmla="*/ 566071 w 19517598"/>
              <a:gd name="connsiteY287" fmla="*/ 3470427 h 12212781"/>
              <a:gd name="connsiteX288" fmla="*/ 92492 w 19517598"/>
              <a:gd name="connsiteY288" fmla="*/ 3136276 h 12212781"/>
              <a:gd name="connsiteX289" fmla="*/ 677865 w 19517598"/>
              <a:gd name="connsiteY289" fmla="*/ 3136278 h 12212781"/>
              <a:gd name="connsiteX290" fmla="*/ 15053070 w 19517598"/>
              <a:gd name="connsiteY290" fmla="*/ 5191653 h 12212781"/>
              <a:gd name="connsiteX291" fmla="*/ 15233956 w 19517598"/>
              <a:gd name="connsiteY291" fmla="*/ 5732330 h 12212781"/>
              <a:gd name="connsiteX292" fmla="*/ 15819329 w 19517598"/>
              <a:gd name="connsiteY292" fmla="*/ 5732327 h 12212781"/>
              <a:gd name="connsiteX293" fmla="*/ 15345750 w 19517598"/>
              <a:gd name="connsiteY293" fmla="*/ 6066479 h 12212781"/>
              <a:gd name="connsiteX294" fmla="*/ 15526644 w 19517598"/>
              <a:gd name="connsiteY294" fmla="*/ 6607154 h 12212781"/>
              <a:gd name="connsiteX295" fmla="*/ 15053071 w 19517598"/>
              <a:gd name="connsiteY295" fmla="*/ 6272994 h 12212781"/>
              <a:gd name="connsiteX296" fmla="*/ 14579495 w 19517598"/>
              <a:gd name="connsiteY296" fmla="*/ 6607154 h 12212781"/>
              <a:gd name="connsiteX297" fmla="*/ 14760389 w 19517598"/>
              <a:gd name="connsiteY297" fmla="*/ 6066479 h 12212781"/>
              <a:gd name="connsiteX298" fmla="*/ 14286810 w 19517598"/>
              <a:gd name="connsiteY298" fmla="*/ 5732326 h 12212781"/>
              <a:gd name="connsiteX299" fmla="*/ 14872184 w 19517598"/>
              <a:gd name="connsiteY299" fmla="*/ 5732329 h 12212781"/>
              <a:gd name="connsiteX300" fmla="*/ 9810108 w 19517598"/>
              <a:gd name="connsiteY300" fmla="*/ 4011362 h 12212781"/>
              <a:gd name="connsiteX301" fmla="*/ 9990996 w 19517598"/>
              <a:gd name="connsiteY301" fmla="*/ 4552039 h 12212781"/>
              <a:gd name="connsiteX302" fmla="*/ 10576356 w 19517598"/>
              <a:gd name="connsiteY302" fmla="*/ 4552035 h 12212781"/>
              <a:gd name="connsiteX303" fmla="*/ 10102778 w 19517598"/>
              <a:gd name="connsiteY303" fmla="*/ 4886186 h 12212781"/>
              <a:gd name="connsiteX304" fmla="*/ 10283672 w 19517598"/>
              <a:gd name="connsiteY304" fmla="*/ 5426861 h 12212781"/>
              <a:gd name="connsiteX305" fmla="*/ 9810110 w 19517598"/>
              <a:gd name="connsiteY305" fmla="*/ 5092704 h 12212781"/>
              <a:gd name="connsiteX306" fmla="*/ 9336533 w 19517598"/>
              <a:gd name="connsiteY306" fmla="*/ 5426863 h 12212781"/>
              <a:gd name="connsiteX307" fmla="*/ 9517427 w 19517598"/>
              <a:gd name="connsiteY307" fmla="*/ 4886188 h 12212781"/>
              <a:gd name="connsiteX308" fmla="*/ 9043848 w 19517598"/>
              <a:gd name="connsiteY308" fmla="*/ 4552035 h 12212781"/>
              <a:gd name="connsiteX309" fmla="*/ 9629221 w 19517598"/>
              <a:gd name="connsiteY309" fmla="*/ 4552039 h 12212781"/>
              <a:gd name="connsiteX310" fmla="*/ 4384208 w 19517598"/>
              <a:gd name="connsiteY310" fmla="*/ 2595600 h 12212781"/>
              <a:gd name="connsiteX311" fmla="*/ 4565094 w 19517598"/>
              <a:gd name="connsiteY311" fmla="*/ 3136276 h 12212781"/>
              <a:gd name="connsiteX312" fmla="*/ 5150467 w 19517598"/>
              <a:gd name="connsiteY312" fmla="*/ 3136273 h 12212781"/>
              <a:gd name="connsiteX313" fmla="*/ 4676888 w 19517598"/>
              <a:gd name="connsiteY313" fmla="*/ 3470425 h 12212781"/>
              <a:gd name="connsiteX314" fmla="*/ 4857782 w 19517598"/>
              <a:gd name="connsiteY314" fmla="*/ 4011099 h 12212781"/>
              <a:gd name="connsiteX315" fmla="*/ 4384209 w 19517598"/>
              <a:gd name="connsiteY315" fmla="*/ 3676940 h 12212781"/>
              <a:gd name="connsiteX316" fmla="*/ 3910634 w 19517598"/>
              <a:gd name="connsiteY316" fmla="*/ 4011100 h 12212781"/>
              <a:gd name="connsiteX317" fmla="*/ 4091528 w 19517598"/>
              <a:gd name="connsiteY317" fmla="*/ 3470425 h 12212781"/>
              <a:gd name="connsiteX318" fmla="*/ 3617949 w 19517598"/>
              <a:gd name="connsiteY318" fmla="*/ 3136272 h 12212781"/>
              <a:gd name="connsiteX319" fmla="*/ 4203322 w 19517598"/>
              <a:gd name="connsiteY319" fmla="*/ 3136276 h 12212781"/>
              <a:gd name="connsiteX320" fmla="*/ 18578529 w 19517598"/>
              <a:gd name="connsiteY320" fmla="*/ 5191649 h 12212781"/>
              <a:gd name="connsiteX321" fmla="*/ 18759415 w 19517598"/>
              <a:gd name="connsiteY321" fmla="*/ 5732327 h 12212781"/>
              <a:gd name="connsiteX322" fmla="*/ 19344788 w 19517598"/>
              <a:gd name="connsiteY322" fmla="*/ 5732324 h 12212781"/>
              <a:gd name="connsiteX323" fmla="*/ 18871209 w 19517598"/>
              <a:gd name="connsiteY323" fmla="*/ 6066477 h 12212781"/>
              <a:gd name="connsiteX324" fmla="*/ 19052103 w 19517598"/>
              <a:gd name="connsiteY324" fmla="*/ 6607151 h 12212781"/>
              <a:gd name="connsiteX325" fmla="*/ 18578530 w 19517598"/>
              <a:gd name="connsiteY325" fmla="*/ 6272992 h 12212781"/>
              <a:gd name="connsiteX326" fmla="*/ 18104954 w 19517598"/>
              <a:gd name="connsiteY326" fmla="*/ 6607151 h 12212781"/>
              <a:gd name="connsiteX327" fmla="*/ 18285848 w 19517598"/>
              <a:gd name="connsiteY327" fmla="*/ 6066476 h 12212781"/>
              <a:gd name="connsiteX328" fmla="*/ 17812269 w 19517598"/>
              <a:gd name="connsiteY328" fmla="*/ 5732323 h 12212781"/>
              <a:gd name="connsiteX329" fmla="*/ 18397642 w 19517598"/>
              <a:gd name="connsiteY329" fmla="*/ 5732327 h 12212781"/>
              <a:gd name="connsiteX330" fmla="*/ 13335556 w 19517598"/>
              <a:gd name="connsiteY330" fmla="*/ 4011357 h 12212781"/>
              <a:gd name="connsiteX331" fmla="*/ 13516442 w 19517598"/>
              <a:gd name="connsiteY331" fmla="*/ 4552035 h 12212781"/>
              <a:gd name="connsiteX332" fmla="*/ 14101815 w 19517598"/>
              <a:gd name="connsiteY332" fmla="*/ 4552032 h 12212781"/>
              <a:gd name="connsiteX333" fmla="*/ 13628236 w 19517598"/>
              <a:gd name="connsiteY333" fmla="*/ 4886184 h 12212781"/>
              <a:gd name="connsiteX334" fmla="*/ 13809130 w 19517598"/>
              <a:gd name="connsiteY334" fmla="*/ 5426859 h 12212781"/>
              <a:gd name="connsiteX335" fmla="*/ 13335557 w 19517598"/>
              <a:gd name="connsiteY335" fmla="*/ 5092700 h 12212781"/>
              <a:gd name="connsiteX336" fmla="*/ 12861981 w 19517598"/>
              <a:gd name="connsiteY336" fmla="*/ 5426859 h 12212781"/>
              <a:gd name="connsiteX337" fmla="*/ 13042876 w 19517598"/>
              <a:gd name="connsiteY337" fmla="*/ 4886185 h 12212781"/>
              <a:gd name="connsiteX338" fmla="*/ 12569296 w 19517598"/>
              <a:gd name="connsiteY338" fmla="*/ 4552031 h 12212781"/>
              <a:gd name="connsiteX339" fmla="*/ 13154670 w 19517598"/>
              <a:gd name="connsiteY339" fmla="*/ 4552034 h 12212781"/>
              <a:gd name="connsiteX340" fmla="*/ 7909664 w 19517598"/>
              <a:gd name="connsiteY340" fmla="*/ 2595596 h 12212781"/>
              <a:gd name="connsiteX341" fmla="*/ 8090551 w 19517598"/>
              <a:gd name="connsiteY341" fmla="*/ 3136274 h 12212781"/>
              <a:gd name="connsiteX342" fmla="*/ 8675926 w 19517598"/>
              <a:gd name="connsiteY342" fmla="*/ 3136271 h 12212781"/>
              <a:gd name="connsiteX343" fmla="*/ 8202346 w 19517598"/>
              <a:gd name="connsiteY343" fmla="*/ 3470424 h 12212781"/>
              <a:gd name="connsiteX344" fmla="*/ 8383241 w 19517598"/>
              <a:gd name="connsiteY344" fmla="*/ 4011097 h 12212781"/>
              <a:gd name="connsiteX345" fmla="*/ 7909666 w 19517598"/>
              <a:gd name="connsiteY345" fmla="*/ 3676937 h 12212781"/>
              <a:gd name="connsiteX346" fmla="*/ 7436090 w 19517598"/>
              <a:gd name="connsiteY346" fmla="*/ 4011097 h 12212781"/>
              <a:gd name="connsiteX347" fmla="*/ 7616984 w 19517598"/>
              <a:gd name="connsiteY347" fmla="*/ 3470421 h 12212781"/>
              <a:gd name="connsiteX348" fmla="*/ 7143405 w 19517598"/>
              <a:gd name="connsiteY348" fmla="*/ 3136271 h 12212781"/>
              <a:gd name="connsiteX349" fmla="*/ 7728778 w 19517598"/>
              <a:gd name="connsiteY349" fmla="*/ 3136274 h 12212781"/>
              <a:gd name="connsiteX350" fmla="*/ 2666697 w 19517598"/>
              <a:gd name="connsiteY350" fmla="*/ 1415791 h 12212781"/>
              <a:gd name="connsiteX351" fmla="*/ 2847583 w 19517598"/>
              <a:gd name="connsiteY351" fmla="*/ 1956470 h 12212781"/>
              <a:gd name="connsiteX352" fmla="*/ 3432956 w 19517598"/>
              <a:gd name="connsiteY352" fmla="*/ 1956467 h 12212781"/>
              <a:gd name="connsiteX353" fmla="*/ 2959377 w 19517598"/>
              <a:gd name="connsiteY353" fmla="*/ 2290619 h 12212781"/>
              <a:gd name="connsiteX354" fmla="*/ 3140271 w 19517598"/>
              <a:gd name="connsiteY354" fmla="*/ 2831293 h 12212781"/>
              <a:gd name="connsiteX355" fmla="*/ 2666697 w 19517598"/>
              <a:gd name="connsiteY355" fmla="*/ 2497134 h 12212781"/>
              <a:gd name="connsiteX356" fmla="*/ 2193123 w 19517598"/>
              <a:gd name="connsiteY356" fmla="*/ 2831294 h 12212781"/>
              <a:gd name="connsiteX357" fmla="*/ 2374016 w 19517598"/>
              <a:gd name="connsiteY357" fmla="*/ 2290620 h 12212781"/>
              <a:gd name="connsiteX358" fmla="*/ 1900438 w 19517598"/>
              <a:gd name="connsiteY358" fmla="*/ 1956467 h 12212781"/>
              <a:gd name="connsiteX359" fmla="*/ 2485810 w 19517598"/>
              <a:gd name="connsiteY359" fmla="*/ 1956470 h 12212781"/>
              <a:gd name="connsiteX360" fmla="*/ 16861016 w 19517598"/>
              <a:gd name="connsiteY360" fmla="*/ 4011353 h 12212781"/>
              <a:gd name="connsiteX361" fmla="*/ 17041901 w 19517598"/>
              <a:gd name="connsiteY361" fmla="*/ 4552031 h 12212781"/>
              <a:gd name="connsiteX362" fmla="*/ 17627275 w 19517598"/>
              <a:gd name="connsiteY362" fmla="*/ 4552028 h 12212781"/>
              <a:gd name="connsiteX363" fmla="*/ 17153695 w 19517598"/>
              <a:gd name="connsiteY363" fmla="*/ 4886181 h 12212781"/>
              <a:gd name="connsiteX364" fmla="*/ 17334590 w 19517598"/>
              <a:gd name="connsiteY364" fmla="*/ 5426855 h 12212781"/>
              <a:gd name="connsiteX365" fmla="*/ 16861016 w 19517598"/>
              <a:gd name="connsiteY365" fmla="*/ 5092697 h 12212781"/>
              <a:gd name="connsiteX366" fmla="*/ 16387440 w 19517598"/>
              <a:gd name="connsiteY366" fmla="*/ 5426857 h 12212781"/>
              <a:gd name="connsiteX367" fmla="*/ 16568335 w 19517598"/>
              <a:gd name="connsiteY367" fmla="*/ 4886181 h 12212781"/>
              <a:gd name="connsiteX368" fmla="*/ 16094755 w 19517598"/>
              <a:gd name="connsiteY368" fmla="*/ 4552028 h 12212781"/>
              <a:gd name="connsiteX369" fmla="*/ 16680129 w 19517598"/>
              <a:gd name="connsiteY369" fmla="*/ 4552031 h 12212781"/>
              <a:gd name="connsiteX370" fmla="*/ 11435114 w 19517598"/>
              <a:gd name="connsiteY370" fmla="*/ 2595589 h 12212781"/>
              <a:gd name="connsiteX371" fmla="*/ 11616001 w 19517598"/>
              <a:gd name="connsiteY371" fmla="*/ 3136267 h 12212781"/>
              <a:gd name="connsiteX372" fmla="*/ 12201373 w 19517598"/>
              <a:gd name="connsiteY372" fmla="*/ 3136265 h 12212781"/>
              <a:gd name="connsiteX373" fmla="*/ 11727795 w 19517598"/>
              <a:gd name="connsiteY373" fmla="*/ 3470418 h 12212781"/>
              <a:gd name="connsiteX374" fmla="*/ 11908688 w 19517598"/>
              <a:gd name="connsiteY374" fmla="*/ 4011093 h 12212781"/>
              <a:gd name="connsiteX375" fmla="*/ 11435114 w 19517598"/>
              <a:gd name="connsiteY375" fmla="*/ 3676933 h 12212781"/>
              <a:gd name="connsiteX376" fmla="*/ 10961540 w 19517598"/>
              <a:gd name="connsiteY376" fmla="*/ 4011094 h 12212781"/>
              <a:gd name="connsiteX377" fmla="*/ 11142433 w 19517598"/>
              <a:gd name="connsiteY377" fmla="*/ 3470417 h 12212781"/>
              <a:gd name="connsiteX378" fmla="*/ 10668854 w 19517598"/>
              <a:gd name="connsiteY378" fmla="*/ 3136265 h 12212781"/>
              <a:gd name="connsiteX379" fmla="*/ 11254227 w 19517598"/>
              <a:gd name="connsiteY379" fmla="*/ 3136267 h 12212781"/>
              <a:gd name="connsiteX380" fmla="*/ 6192154 w 19517598"/>
              <a:gd name="connsiteY380" fmla="*/ 1415787 h 12212781"/>
              <a:gd name="connsiteX381" fmla="*/ 6373039 w 19517598"/>
              <a:gd name="connsiteY381" fmla="*/ 1956465 h 12212781"/>
              <a:gd name="connsiteX382" fmla="*/ 6958413 w 19517598"/>
              <a:gd name="connsiteY382" fmla="*/ 1956462 h 12212781"/>
              <a:gd name="connsiteX383" fmla="*/ 6484833 w 19517598"/>
              <a:gd name="connsiteY383" fmla="*/ 2290615 h 12212781"/>
              <a:gd name="connsiteX384" fmla="*/ 6665727 w 19517598"/>
              <a:gd name="connsiteY384" fmla="*/ 2831291 h 12212781"/>
              <a:gd name="connsiteX385" fmla="*/ 6192154 w 19517598"/>
              <a:gd name="connsiteY385" fmla="*/ 2497131 h 12212781"/>
              <a:gd name="connsiteX386" fmla="*/ 5718579 w 19517598"/>
              <a:gd name="connsiteY386" fmla="*/ 2831291 h 12212781"/>
              <a:gd name="connsiteX387" fmla="*/ 5899473 w 19517598"/>
              <a:gd name="connsiteY387" fmla="*/ 2290615 h 12212781"/>
              <a:gd name="connsiteX388" fmla="*/ 5425894 w 19517598"/>
              <a:gd name="connsiteY388" fmla="*/ 1956462 h 12212781"/>
              <a:gd name="connsiteX389" fmla="*/ 6011267 w 19517598"/>
              <a:gd name="connsiteY389" fmla="*/ 1956465 h 12212781"/>
              <a:gd name="connsiteX390" fmla="*/ 766259 w 19517598"/>
              <a:gd name="connsiteY390" fmla="*/ 25 h 12212781"/>
              <a:gd name="connsiteX391" fmla="*/ 947145 w 19517598"/>
              <a:gd name="connsiteY391" fmla="*/ 540703 h 12212781"/>
              <a:gd name="connsiteX392" fmla="*/ 1532517 w 19517598"/>
              <a:gd name="connsiteY392" fmla="*/ 540700 h 12212781"/>
              <a:gd name="connsiteX393" fmla="*/ 1058939 w 19517598"/>
              <a:gd name="connsiteY393" fmla="*/ 874852 h 12212781"/>
              <a:gd name="connsiteX394" fmla="*/ 1239834 w 19517598"/>
              <a:gd name="connsiteY394" fmla="*/ 1415528 h 12212781"/>
              <a:gd name="connsiteX395" fmla="*/ 766260 w 19517598"/>
              <a:gd name="connsiteY395" fmla="*/ 1081369 h 12212781"/>
              <a:gd name="connsiteX396" fmla="*/ 292684 w 19517598"/>
              <a:gd name="connsiteY396" fmla="*/ 1415528 h 12212781"/>
              <a:gd name="connsiteX397" fmla="*/ 473578 w 19517598"/>
              <a:gd name="connsiteY397" fmla="*/ 874853 h 12212781"/>
              <a:gd name="connsiteX398" fmla="*/ 0 w 19517598"/>
              <a:gd name="connsiteY398" fmla="*/ 540700 h 12212781"/>
              <a:gd name="connsiteX399" fmla="*/ 585373 w 19517598"/>
              <a:gd name="connsiteY399" fmla="*/ 540703 h 12212781"/>
              <a:gd name="connsiteX400" fmla="*/ 14960574 w 19517598"/>
              <a:gd name="connsiteY400" fmla="*/ 2595586 h 12212781"/>
              <a:gd name="connsiteX401" fmla="*/ 15141460 w 19517598"/>
              <a:gd name="connsiteY401" fmla="*/ 3136264 h 12212781"/>
              <a:gd name="connsiteX402" fmla="*/ 15726833 w 19517598"/>
              <a:gd name="connsiteY402" fmla="*/ 3136261 h 12212781"/>
              <a:gd name="connsiteX403" fmla="*/ 15253253 w 19517598"/>
              <a:gd name="connsiteY403" fmla="*/ 3470414 h 12212781"/>
              <a:gd name="connsiteX404" fmla="*/ 15434148 w 19517598"/>
              <a:gd name="connsiteY404" fmla="*/ 4011090 h 12212781"/>
              <a:gd name="connsiteX405" fmla="*/ 14960574 w 19517598"/>
              <a:gd name="connsiteY405" fmla="*/ 3676930 h 12212781"/>
              <a:gd name="connsiteX406" fmla="*/ 14486998 w 19517598"/>
              <a:gd name="connsiteY406" fmla="*/ 4011090 h 12212781"/>
              <a:gd name="connsiteX407" fmla="*/ 14667893 w 19517598"/>
              <a:gd name="connsiteY407" fmla="*/ 3470414 h 12212781"/>
              <a:gd name="connsiteX408" fmla="*/ 14194313 w 19517598"/>
              <a:gd name="connsiteY408" fmla="*/ 3136261 h 12212781"/>
              <a:gd name="connsiteX409" fmla="*/ 14779687 w 19517598"/>
              <a:gd name="connsiteY409" fmla="*/ 3136264 h 12212781"/>
              <a:gd name="connsiteX410" fmla="*/ 9717615 w 19517598"/>
              <a:gd name="connsiteY410" fmla="*/ 1415784 h 12212781"/>
              <a:gd name="connsiteX411" fmla="*/ 9898502 w 19517598"/>
              <a:gd name="connsiteY411" fmla="*/ 1956462 h 12212781"/>
              <a:gd name="connsiteX412" fmla="*/ 10483876 w 19517598"/>
              <a:gd name="connsiteY412" fmla="*/ 1956459 h 12212781"/>
              <a:gd name="connsiteX413" fmla="*/ 10010297 w 19517598"/>
              <a:gd name="connsiteY413" fmla="*/ 2290612 h 12212781"/>
              <a:gd name="connsiteX414" fmla="*/ 10191192 w 19517598"/>
              <a:gd name="connsiteY414" fmla="*/ 2831288 h 12212781"/>
              <a:gd name="connsiteX415" fmla="*/ 9717616 w 19517598"/>
              <a:gd name="connsiteY415" fmla="*/ 2497128 h 12212781"/>
              <a:gd name="connsiteX416" fmla="*/ 9244041 w 19517598"/>
              <a:gd name="connsiteY416" fmla="*/ 2831288 h 12212781"/>
              <a:gd name="connsiteX417" fmla="*/ 9424934 w 19517598"/>
              <a:gd name="connsiteY417" fmla="*/ 2290612 h 12212781"/>
              <a:gd name="connsiteX418" fmla="*/ 8951354 w 19517598"/>
              <a:gd name="connsiteY418" fmla="*/ 1956459 h 12212781"/>
              <a:gd name="connsiteX419" fmla="*/ 9536728 w 19517598"/>
              <a:gd name="connsiteY419" fmla="*/ 1956462 h 12212781"/>
              <a:gd name="connsiteX420" fmla="*/ 4291715 w 19517598"/>
              <a:gd name="connsiteY420" fmla="*/ 21 h 12212781"/>
              <a:gd name="connsiteX421" fmla="*/ 4472601 w 19517598"/>
              <a:gd name="connsiteY421" fmla="*/ 540699 h 12212781"/>
              <a:gd name="connsiteX422" fmla="*/ 5057973 w 19517598"/>
              <a:gd name="connsiteY422" fmla="*/ 540696 h 12212781"/>
              <a:gd name="connsiteX423" fmla="*/ 4584395 w 19517598"/>
              <a:gd name="connsiteY423" fmla="*/ 874849 h 12212781"/>
              <a:gd name="connsiteX424" fmla="*/ 4765289 w 19517598"/>
              <a:gd name="connsiteY424" fmla="*/ 1415525 h 12212781"/>
              <a:gd name="connsiteX425" fmla="*/ 4291715 w 19517598"/>
              <a:gd name="connsiteY425" fmla="*/ 1081365 h 12212781"/>
              <a:gd name="connsiteX426" fmla="*/ 3818140 w 19517598"/>
              <a:gd name="connsiteY426" fmla="*/ 1415524 h 12212781"/>
              <a:gd name="connsiteX427" fmla="*/ 3999034 w 19517598"/>
              <a:gd name="connsiteY427" fmla="*/ 874848 h 12212781"/>
              <a:gd name="connsiteX428" fmla="*/ 3525456 w 19517598"/>
              <a:gd name="connsiteY428" fmla="*/ 540696 h 12212781"/>
              <a:gd name="connsiteX429" fmla="*/ 4110828 w 19517598"/>
              <a:gd name="connsiteY429" fmla="*/ 540699 h 12212781"/>
              <a:gd name="connsiteX430" fmla="*/ 18486033 w 19517598"/>
              <a:gd name="connsiteY430" fmla="*/ 2595583 h 12212781"/>
              <a:gd name="connsiteX431" fmla="*/ 18666919 w 19517598"/>
              <a:gd name="connsiteY431" fmla="*/ 3136261 h 12212781"/>
              <a:gd name="connsiteX432" fmla="*/ 19252292 w 19517598"/>
              <a:gd name="connsiteY432" fmla="*/ 3136258 h 12212781"/>
              <a:gd name="connsiteX433" fmla="*/ 18778712 w 19517598"/>
              <a:gd name="connsiteY433" fmla="*/ 3470411 h 12212781"/>
              <a:gd name="connsiteX434" fmla="*/ 18959607 w 19517598"/>
              <a:gd name="connsiteY434" fmla="*/ 4011087 h 12212781"/>
              <a:gd name="connsiteX435" fmla="*/ 18486033 w 19517598"/>
              <a:gd name="connsiteY435" fmla="*/ 3676927 h 12212781"/>
              <a:gd name="connsiteX436" fmla="*/ 18012457 w 19517598"/>
              <a:gd name="connsiteY436" fmla="*/ 4011086 h 12212781"/>
              <a:gd name="connsiteX437" fmla="*/ 18193352 w 19517598"/>
              <a:gd name="connsiteY437" fmla="*/ 3470411 h 12212781"/>
              <a:gd name="connsiteX438" fmla="*/ 17719772 w 19517598"/>
              <a:gd name="connsiteY438" fmla="*/ 3136258 h 12212781"/>
              <a:gd name="connsiteX439" fmla="*/ 18305146 w 19517598"/>
              <a:gd name="connsiteY439" fmla="*/ 3136261 h 12212781"/>
              <a:gd name="connsiteX440" fmla="*/ 13243060 w 19517598"/>
              <a:gd name="connsiteY440" fmla="*/ 1415778 h 12212781"/>
              <a:gd name="connsiteX441" fmla="*/ 13423946 w 19517598"/>
              <a:gd name="connsiteY441" fmla="*/ 1956456 h 12212781"/>
              <a:gd name="connsiteX442" fmla="*/ 14009319 w 19517598"/>
              <a:gd name="connsiteY442" fmla="*/ 1956453 h 12212781"/>
              <a:gd name="connsiteX443" fmla="*/ 13535740 w 19517598"/>
              <a:gd name="connsiteY443" fmla="*/ 2290606 h 12212781"/>
              <a:gd name="connsiteX444" fmla="*/ 13716634 w 19517598"/>
              <a:gd name="connsiteY444" fmla="*/ 2831282 h 12212781"/>
              <a:gd name="connsiteX445" fmla="*/ 13243061 w 19517598"/>
              <a:gd name="connsiteY445" fmla="*/ 2497122 h 12212781"/>
              <a:gd name="connsiteX446" fmla="*/ 12769485 w 19517598"/>
              <a:gd name="connsiteY446" fmla="*/ 2831282 h 12212781"/>
              <a:gd name="connsiteX447" fmla="*/ 12950379 w 19517598"/>
              <a:gd name="connsiteY447" fmla="*/ 2290606 h 12212781"/>
              <a:gd name="connsiteX448" fmla="*/ 12476800 w 19517598"/>
              <a:gd name="connsiteY448" fmla="*/ 1956453 h 12212781"/>
              <a:gd name="connsiteX449" fmla="*/ 13062173 w 19517598"/>
              <a:gd name="connsiteY449" fmla="*/ 1956456 h 12212781"/>
              <a:gd name="connsiteX450" fmla="*/ 7817172 w 19517598"/>
              <a:gd name="connsiteY450" fmla="*/ 17 h 12212781"/>
              <a:gd name="connsiteX451" fmla="*/ 7998057 w 19517598"/>
              <a:gd name="connsiteY451" fmla="*/ 540695 h 12212781"/>
              <a:gd name="connsiteX452" fmla="*/ 8583432 w 19517598"/>
              <a:gd name="connsiteY452" fmla="*/ 540692 h 12212781"/>
              <a:gd name="connsiteX453" fmla="*/ 8109851 w 19517598"/>
              <a:gd name="connsiteY453" fmla="*/ 874845 h 12212781"/>
              <a:gd name="connsiteX454" fmla="*/ 8290745 w 19517598"/>
              <a:gd name="connsiteY454" fmla="*/ 1415521 h 12212781"/>
              <a:gd name="connsiteX455" fmla="*/ 7817171 w 19517598"/>
              <a:gd name="connsiteY455" fmla="*/ 1081361 h 12212781"/>
              <a:gd name="connsiteX456" fmla="*/ 7343597 w 19517598"/>
              <a:gd name="connsiteY456" fmla="*/ 1415521 h 12212781"/>
              <a:gd name="connsiteX457" fmla="*/ 7524491 w 19517598"/>
              <a:gd name="connsiteY457" fmla="*/ 874845 h 12212781"/>
              <a:gd name="connsiteX458" fmla="*/ 7050912 w 19517598"/>
              <a:gd name="connsiteY458" fmla="*/ 540692 h 12212781"/>
              <a:gd name="connsiteX459" fmla="*/ 7636285 w 19517598"/>
              <a:gd name="connsiteY459" fmla="*/ 540695 h 12212781"/>
              <a:gd name="connsiteX460" fmla="*/ 16768520 w 19517598"/>
              <a:gd name="connsiteY460" fmla="*/ 1415774 h 12212781"/>
              <a:gd name="connsiteX461" fmla="*/ 16949405 w 19517598"/>
              <a:gd name="connsiteY461" fmla="*/ 1956452 h 12212781"/>
              <a:gd name="connsiteX462" fmla="*/ 17534779 w 19517598"/>
              <a:gd name="connsiteY462" fmla="*/ 1956449 h 12212781"/>
              <a:gd name="connsiteX463" fmla="*/ 17061199 w 19517598"/>
              <a:gd name="connsiteY463" fmla="*/ 2290602 h 12212781"/>
              <a:gd name="connsiteX464" fmla="*/ 17242093 w 19517598"/>
              <a:gd name="connsiteY464" fmla="*/ 2831277 h 12212781"/>
              <a:gd name="connsiteX465" fmla="*/ 16768520 w 19517598"/>
              <a:gd name="connsiteY465" fmla="*/ 2497118 h 12212781"/>
              <a:gd name="connsiteX466" fmla="*/ 16294944 w 19517598"/>
              <a:gd name="connsiteY466" fmla="*/ 2831277 h 12212781"/>
              <a:gd name="connsiteX467" fmla="*/ 16475839 w 19517598"/>
              <a:gd name="connsiteY467" fmla="*/ 2290602 h 12212781"/>
              <a:gd name="connsiteX468" fmla="*/ 16002259 w 19517598"/>
              <a:gd name="connsiteY468" fmla="*/ 1956448 h 12212781"/>
              <a:gd name="connsiteX469" fmla="*/ 16587633 w 19517598"/>
              <a:gd name="connsiteY469" fmla="*/ 1956452 h 12212781"/>
              <a:gd name="connsiteX470" fmla="*/ 11342618 w 19517598"/>
              <a:gd name="connsiteY470" fmla="*/ 11 h 12212781"/>
              <a:gd name="connsiteX471" fmla="*/ 11523505 w 19517598"/>
              <a:gd name="connsiteY471" fmla="*/ 540688 h 12212781"/>
              <a:gd name="connsiteX472" fmla="*/ 12108877 w 19517598"/>
              <a:gd name="connsiteY472" fmla="*/ 540685 h 12212781"/>
              <a:gd name="connsiteX473" fmla="*/ 11635299 w 19517598"/>
              <a:gd name="connsiteY473" fmla="*/ 874838 h 12212781"/>
              <a:gd name="connsiteX474" fmla="*/ 11816192 w 19517598"/>
              <a:gd name="connsiteY474" fmla="*/ 1415514 h 12212781"/>
              <a:gd name="connsiteX475" fmla="*/ 11342618 w 19517598"/>
              <a:gd name="connsiteY475" fmla="*/ 1081354 h 12212781"/>
              <a:gd name="connsiteX476" fmla="*/ 10869044 w 19517598"/>
              <a:gd name="connsiteY476" fmla="*/ 1415514 h 12212781"/>
              <a:gd name="connsiteX477" fmla="*/ 11049937 w 19517598"/>
              <a:gd name="connsiteY477" fmla="*/ 874838 h 12212781"/>
              <a:gd name="connsiteX478" fmla="*/ 10576376 w 19517598"/>
              <a:gd name="connsiteY478" fmla="*/ 540689 h 12212781"/>
              <a:gd name="connsiteX479" fmla="*/ 11161731 w 19517598"/>
              <a:gd name="connsiteY479" fmla="*/ 540688 h 12212781"/>
              <a:gd name="connsiteX480" fmla="*/ 14868079 w 19517598"/>
              <a:gd name="connsiteY480" fmla="*/ 4 h 12212781"/>
              <a:gd name="connsiteX481" fmla="*/ 15048964 w 19517598"/>
              <a:gd name="connsiteY481" fmla="*/ 540682 h 12212781"/>
              <a:gd name="connsiteX482" fmla="*/ 15634338 w 19517598"/>
              <a:gd name="connsiteY482" fmla="*/ 540678 h 12212781"/>
              <a:gd name="connsiteX483" fmla="*/ 15160757 w 19517598"/>
              <a:gd name="connsiteY483" fmla="*/ 874835 h 12212781"/>
              <a:gd name="connsiteX484" fmla="*/ 15341651 w 19517598"/>
              <a:gd name="connsiteY484" fmla="*/ 1415511 h 12212781"/>
              <a:gd name="connsiteX485" fmla="*/ 14868078 w 19517598"/>
              <a:gd name="connsiteY485" fmla="*/ 1081351 h 12212781"/>
              <a:gd name="connsiteX486" fmla="*/ 14394502 w 19517598"/>
              <a:gd name="connsiteY486" fmla="*/ 1415511 h 12212781"/>
              <a:gd name="connsiteX487" fmla="*/ 14575397 w 19517598"/>
              <a:gd name="connsiteY487" fmla="*/ 874835 h 12212781"/>
              <a:gd name="connsiteX488" fmla="*/ 14101817 w 19517598"/>
              <a:gd name="connsiteY488" fmla="*/ 540682 h 12212781"/>
              <a:gd name="connsiteX489" fmla="*/ 14687191 w 19517598"/>
              <a:gd name="connsiteY489" fmla="*/ 540685 h 12212781"/>
              <a:gd name="connsiteX490" fmla="*/ 18393538 w 19517598"/>
              <a:gd name="connsiteY490" fmla="*/ 0 h 12212781"/>
              <a:gd name="connsiteX491" fmla="*/ 18574423 w 19517598"/>
              <a:gd name="connsiteY491" fmla="*/ 540679 h 12212781"/>
              <a:gd name="connsiteX492" fmla="*/ 19159797 w 19517598"/>
              <a:gd name="connsiteY492" fmla="*/ 540675 h 12212781"/>
              <a:gd name="connsiteX493" fmla="*/ 18686217 w 19517598"/>
              <a:gd name="connsiteY493" fmla="*/ 874828 h 12212781"/>
              <a:gd name="connsiteX494" fmla="*/ 18867111 w 19517598"/>
              <a:gd name="connsiteY494" fmla="*/ 1415507 h 12212781"/>
              <a:gd name="connsiteX495" fmla="*/ 18393538 w 19517598"/>
              <a:gd name="connsiteY495" fmla="*/ 1081345 h 12212781"/>
              <a:gd name="connsiteX496" fmla="*/ 17919961 w 19517598"/>
              <a:gd name="connsiteY496" fmla="*/ 1415507 h 12212781"/>
              <a:gd name="connsiteX497" fmla="*/ 18100857 w 19517598"/>
              <a:gd name="connsiteY497" fmla="*/ 874828 h 12212781"/>
              <a:gd name="connsiteX498" fmla="*/ 17627277 w 19517598"/>
              <a:gd name="connsiteY498" fmla="*/ 540675 h 12212781"/>
              <a:gd name="connsiteX499" fmla="*/ 18212651 w 19517598"/>
              <a:gd name="connsiteY499" fmla="*/ 540678 h 122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</a:cxnLst>
            <a:rect l="l" t="t" r="r" b="b"/>
            <a:pathLst>
              <a:path w="19517598" h="12212781">
                <a:moveTo>
                  <a:pt x="1124045" y="10797277"/>
                </a:moveTo>
                <a:lnTo>
                  <a:pt x="1304931" y="11337955"/>
                </a:lnTo>
                <a:lnTo>
                  <a:pt x="1890304" y="11337952"/>
                </a:lnTo>
                <a:lnTo>
                  <a:pt x="1416725" y="11672105"/>
                </a:lnTo>
                <a:lnTo>
                  <a:pt x="1597619" y="12212781"/>
                </a:lnTo>
                <a:lnTo>
                  <a:pt x="1124045" y="11878621"/>
                </a:lnTo>
                <a:lnTo>
                  <a:pt x="650470" y="12212781"/>
                </a:lnTo>
                <a:lnTo>
                  <a:pt x="831364" y="11672105"/>
                </a:lnTo>
                <a:lnTo>
                  <a:pt x="357785" y="11337952"/>
                </a:lnTo>
                <a:lnTo>
                  <a:pt x="943158" y="11337955"/>
                </a:lnTo>
                <a:close/>
                <a:moveTo>
                  <a:pt x="4649503" y="10797273"/>
                </a:moveTo>
                <a:lnTo>
                  <a:pt x="4830389" y="11337952"/>
                </a:lnTo>
                <a:lnTo>
                  <a:pt x="5415763" y="11337948"/>
                </a:lnTo>
                <a:lnTo>
                  <a:pt x="4942184" y="11672101"/>
                </a:lnTo>
                <a:lnTo>
                  <a:pt x="5123077" y="12212777"/>
                </a:lnTo>
                <a:lnTo>
                  <a:pt x="4649503" y="11878617"/>
                </a:lnTo>
                <a:lnTo>
                  <a:pt x="4175929" y="12212777"/>
                </a:lnTo>
                <a:lnTo>
                  <a:pt x="4356823" y="11672101"/>
                </a:lnTo>
                <a:lnTo>
                  <a:pt x="3883243" y="11337948"/>
                </a:lnTo>
                <a:lnTo>
                  <a:pt x="4468617" y="11337952"/>
                </a:lnTo>
                <a:close/>
                <a:moveTo>
                  <a:pt x="8174963" y="10797269"/>
                </a:moveTo>
                <a:lnTo>
                  <a:pt x="8355849" y="11337948"/>
                </a:lnTo>
                <a:lnTo>
                  <a:pt x="8941221" y="11337944"/>
                </a:lnTo>
                <a:lnTo>
                  <a:pt x="8467643" y="11672097"/>
                </a:lnTo>
                <a:lnTo>
                  <a:pt x="8648536" y="12212773"/>
                </a:lnTo>
                <a:lnTo>
                  <a:pt x="8174963" y="11878613"/>
                </a:lnTo>
                <a:lnTo>
                  <a:pt x="7701388" y="12212773"/>
                </a:lnTo>
                <a:lnTo>
                  <a:pt x="7882282" y="11672097"/>
                </a:lnTo>
                <a:lnTo>
                  <a:pt x="7408703" y="11337944"/>
                </a:lnTo>
                <a:lnTo>
                  <a:pt x="7994076" y="11337947"/>
                </a:lnTo>
                <a:close/>
                <a:moveTo>
                  <a:pt x="2931991" y="9249768"/>
                </a:moveTo>
                <a:lnTo>
                  <a:pt x="3112878" y="9790446"/>
                </a:lnTo>
                <a:lnTo>
                  <a:pt x="3698251" y="9790443"/>
                </a:lnTo>
                <a:lnTo>
                  <a:pt x="3224672" y="10124595"/>
                </a:lnTo>
                <a:lnTo>
                  <a:pt x="3405565" y="10665272"/>
                </a:lnTo>
                <a:lnTo>
                  <a:pt x="2931991" y="10331112"/>
                </a:lnTo>
                <a:lnTo>
                  <a:pt x="2458417" y="10665271"/>
                </a:lnTo>
                <a:lnTo>
                  <a:pt x="2639310" y="10124596"/>
                </a:lnTo>
                <a:lnTo>
                  <a:pt x="2165732" y="9790443"/>
                </a:lnTo>
                <a:lnTo>
                  <a:pt x="2751104" y="9790446"/>
                </a:lnTo>
                <a:close/>
                <a:moveTo>
                  <a:pt x="11700421" y="10797266"/>
                </a:moveTo>
                <a:lnTo>
                  <a:pt x="11881307" y="11337944"/>
                </a:lnTo>
                <a:lnTo>
                  <a:pt x="12466680" y="11337940"/>
                </a:lnTo>
                <a:lnTo>
                  <a:pt x="11993101" y="11672093"/>
                </a:lnTo>
                <a:lnTo>
                  <a:pt x="12173995" y="12212769"/>
                </a:lnTo>
                <a:lnTo>
                  <a:pt x="11700421" y="11878609"/>
                </a:lnTo>
                <a:lnTo>
                  <a:pt x="11226845" y="12212769"/>
                </a:lnTo>
                <a:lnTo>
                  <a:pt x="11407740" y="11672093"/>
                </a:lnTo>
                <a:lnTo>
                  <a:pt x="10934160" y="11337940"/>
                </a:lnTo>
                <a:lnTo>
                  <a:pt x="11519534" y="11337944"/>
                </a:lnTo>
                <a:close/>
                <a:moveTo>
                  <a:pt x="6457450" y="9249764"/>
                </a:moveTo>
                <a:lnTo>
                  <a:pt x="6638336" y="9790443"/>
                </a:lnTo>
                <a:lnTo>
                  <a:pt x="7223709" y="9790439"/>
                </a:lnTo>
                <a:lnTo>
                  <a:pt x="6750131" y="10124592"/>
                </a:lnTo>
                <a:lnTo>
                  <a:pt x="6931025" y="10665268"/>
                </a:lnTo>
                <a:lnTo>
                  <a:pt x="6457450" y="10331108"/>
                </a:lnTo>
                <a:lnTo>
                  <a:pt x="5983875" y="10665268"/>
                </a:lnTo>
                <a:lnTo>
                  <a:pt x="6164769" y="10124592"/>
                </a:lnTo>
                <a:lnTo>
                  <a:pt x="5691190" y="9790439"/>
                </a:lnTo>
                <a:lnTo>
                  <a:pt x="6276563" y="9790442"/>
                </a:lnTo>
                <a:close/>
                <a:moveTo>
                  <a:pt x="15225880" y="10797262"/>
                </a:moveTo>
                <a:lnTo>
                  <a:pt x="15406766" y="11337941"/>
                </a:lnTo>
                <a:lnTo>
                  <a:pt x="15992139" y="11337938"/>
                </a:lnTo>
                <a:lnTo>
                  <a:pt x="15518560" y="11672090"/>
                </a:lnTo>
                <a:lnTo>
                  <a:pt x="15699454" y="12212766"/>
                </a:lnTo>
                <a:lnTo>
                  <a:pt x="15225880" y="11878606"/>
                </a:lnTo>
                <a:lnTo>
                  <a:pt x="14752304" y="12212766"/>
                </a:lnTo>
                <a:lnTo>
                  <a:pt x="14933199" y="11672090"/>
                </a:lnTo>
                <a:lnTo>
                  <a:pt x="14459619" y="11337937"/>
                </a:lnTo>
                <a:lnTo>
                  <a:pt x="15044993" y="11337941"/>
                </a:lnTo>
                <a:close/>
                <a:moveTo>
                  <a:pt x="1031554" y="7834000"/>
                </a:moveTo>
                <a:lnTo>
                  <a:pt x="1212439" y="8374679"/>
                </a:lnTo>
                <a:lnTo>
                  <a:pt x="1797812" y="8374676"/>
                </a:lnTo>
                <a:lnTo>
                  <a:pt x="1324233" y="8708828"/>
                </a:lnTo>
                <a:lnTo>
                  <a:pt x="1505127" y="9249504"/>
                </a:lnTo>
                <a:lnTo>
                  <a:pt x="1031554" y="8915344"/>
                </a:lnTo>
                <a:lnTo>
                  <a:pt x="557979" y="9249504"/>
                </a:lnTo>
                <a:lnTo>
                  <a:pt x="738872" y="8708828"/>
                </a:lnTo>
                <a:lnTo>
                  <a:pt x="265293" y="8374675"/>
                </a:lnTo>
                <a:lnTo>
                  <a:pt x="850666" y="8374679"/>
                </a:lnTo>
                <a:close/>
                <a:moveTo>
                  <a:pt x="9982907" y="9249759"/>
                </a:moveTo>
                <a:lnTo>
                  <a:pt x="10163793" y="9790438"/>
                </a:lnTo>
                <a:lnTo>
                  <a:pt x="10749166" y="9790435"/>
                </a:lnTo>
                <a:lnTo>
                  <a:pt x="10275587" y="10124588"/>
                </a:lnTo>
                <a:lnTo>
                  <a:pt x="10456481" y="10665263"/>
                </a:lnTo>
                <a:lnTo>
                  <a:pt x="9982907" y="10331103"/>
                </a:lnTo>
                <a:lnTo>
                  <a:pt x="9509332" y="10665263"/>
                </a:lnTo>
                <a:lnTo>
                  <a:pt x="9690226" y="10124588"/>
                </a:lnTo>
                <a:lnTo>
                  <a:pt x="9216647" y="9790434"/>
                </a:lnTo>
                <a:lnTo>
                  <a:pt x="9802020" y="9790438"/>
                </a:lnTo>
                <a:close/>
                <a:moveTo>
                  <a:pt x="18751340" y="10797258"/>
                </a:moveTo>
                <a:lnTo>
                  <a:pt x="18932225" y="11337936"/>
                </a:lnTo>
                <a:lnTo>
                  <a:pt x="19517598" y="11337933"/>
                </a:lnTo>
                <a:lnTo>
                  <a:pt x="19044019" y="11672086"/>
                </a:lnTo>
                <a:lnTo>
                  <a:pt x="19224914" y="12212762"/>
                </a:lnTo>
                <a:lnTo>
                  <a:pt x="18751339" y="11878602"/>
                </a:lnTo>
                <a:lnTo>
                  <a:pt x="18277764" y="12212762"/>
                </a:lnTo>
                <a:lnTo>
                  <a:pt x="18458658" y="11672086"/>
                </a:lnTo>
                <a:lnTo>
                  <a:pt x="17985079" y="11337933"/>
                </a:lnTo>
                <a:lnTo>
                  <a:pt x="18570452" y="11337936"/>
                </a:lnTo>
                <a:close/>
                <a:moveTo>
                  <a:pt x="4557011" y="7833996"/>
                </a:moveTo>
                <a:lnTo>
                  <a:pt x="4737897" y="8374674"/>
                </a:lnTo>
                <a:lnTo>
                  <a:pt x="5323270" y="8374671"/>
                </a:lnTo>
                <a:lnTo>
                  <a:pt x="4849692" y="8708824"/>
                </a:lnTo>
                <a:lnTo>
                  <a:pt x="5030585" y="9249500"/>
                </a:lnTo>
                <a:lnTo>
                  <a:pt x="4557011" y="8915340"/>
                </a:lnTo>
                <a:lnTo>
                  <a:pt x="4083436" y="9249500"/>
                </a:lnTo>
                <a:lnTo>
                  <a:pt x="4264331" y="8708824"/>
                </a:lnTo>
                <a:lnTo>
                  <a:pt x="3790752" y="8374671"/>
                </a:lnTo>
                <a:lnTo>
                  <a:pt x="4376124" y="8374674"/>
                </a:lnTo>
                <a:close/>
                <a:moveTo>
                  <a:pt x="13508366" y="9249756"/>
                </a:moveTo>
                <a:lnTo>
                  <a:pt x="13689252" y="9790434"/>
                </a:lnTo>
                <a:lnTo>
                  <a:pt x="14274625" y="9790431"/>
                </a:lnTo>
                <a:lnTo>
                  <a:pt x="13801046" y="10124584"/>
                </a:lnTo>
                <a:lnTo>
                  <a:pt x="13981940" y="10665260"/>
                </a:lnTo>
                <a:lnTo>
                  <a:pt x="13508366" y="10331101"/>
                </a:lnTo>
                <a:lnTo>
                  <a:pt x="13034790" y="10665260"/>
                </a:lnTo>
                <a:lnTo>
                  <a:pt x="13215685" y="10124585"/>
                </a:lnTo>
                <a:lnTo>
                  <a:pt x="12742105" y="9790431"/>
                </a:lnTo>
                <a:lnTo>
                  <a:pt x="13327479" y="9790434"/>
                </a:lnTo>
                <a:close/>
                <a:moveTo>
                  <a:pt x="8082471" y="7833993"/>
                </a:moveTo>
                <a:lnTo>
                  <a:pt x="8263358" y="8374671"/>
                </a:lnTo>
                <a:lnTo>
                  <a:pt x="8848730" y="8374668"/>
                </a:lnTo>
                <a:lnTo>
                  <a:pt x="8375151" y="8708821"/>
                </a:lnTo>
                <a:lnTo>
                  <a:pt x="8556046" y="9249497"/>
                </a:lnTo>
                <a:lnTo>
                  <a:pt x="8082472" y="8915337"/>
                </a:lnTo>
                <a:lnTo>
                  <a:pt x="7608896" y="9249497"/>
                </a:lnTo>
                <a:lnTo>
                  <a:pt x="7789790" y="8708821"/>
                </a:lnTo>
                <a:lnTo>
                  <a:pt x="7316211" y="8374668"/>
                </a:lnTo>
                <a:lnTo>
                  <a:pt x="7901585" y="8374671"/>
                </a:lnTo>
                <a:close/>
                <a:moveTo>
                  <a:pt x="2851682" y="6607433"/>
                </a:moveTo>
                <a:lnTo>
                  <a:pt x="3032568" y="7148111"/>
                </a:lnTo>
                <a:lnTo>
                  <a:pt x="3617941" y="7148108"/>
                </a:lnTo>
                <a:lnTo>
                  <a:pt x="3144362" y="7482261"/>
                </a:lnTo>
                <a:lnTo>
                  <a:pt x="3325256" y="8022938"/>
                </a:lnTo>
                <a:lnTo>
                  <a:pt x="2851682" y="7688778"/>
                </a:lnTo>
                <a:lnTo>
                  <a:pt x="2378107" y="8022937"/>
                </a:lnTo>
                <a:lnTo>
                  <a:pt x="2559001" y="7482262"/>
                </a:lnTo>
                <a:lnTo>
                  <a:pt x="2085422" y="7148108"/>
                </a:lnTo>
                <a:lnTo>
                  <a:pt x="2670795" y="7148111"/>
                </a:lnTo>
                <a:close/>
                <a:moveTo>
                  <a:pt x="17033825" y="9249753"/>
                </a:moveTo>
                <a:lnTo>
                  <a:pt x="17214711" y="9790431"/>
                </a:lnTo>
                <a:lnTo>
                  <a:pt x="17800084" y="9790428"/>
                </a:lnTo>
                <a:lnTo>
                  <a:pt x="17326505" y="10124581"/>
                </a:lnTo>
                <a:lnTo>
                  <a:pt x="17507399" y="10665257"/>
                </a:lnTo>
                <a:lnTo>
                  <a:pt x="17033825" y="10331097"/>
                </a:lnTo>
                <a:lnTo>
                  <a:pt x="16560249" y="10665257"/>
                </a:lnTo>
                <a:lnTo>
                  <a:pt x="16741144" y="10124581"/>
                </a:lnTo>
                <a:lnTo>
                  <a:pt x="16267564" y="9790428"/>
                </a:lnTo>
                <a:lnTo>
                  <a:pt x="16852938" y="9790431"/>
                </a:lnTo>
                <a:close/>
                <a:moveTo>
                  <a:pt x="11607926" y="7833988"/>
                </a:moveTo>
                <a:lnTo>
                  <a:pt x="11788812" y="8374667"/>
                </a:lnTo>
                <a:lnTo>
                  <a:pt x="12374185" y="8374664"/>
                </a:lnTo>
                <a:lnTo>
                  <a:pt x="11900605" y="8708817"/>
                </a:lnTo>
                <a:lnTo>
                  <a:pt x="12081499" y="9249493"/>
                </a:lnTo>
                <a:lnTo>
                  <a:pt x="11607926" y="8915333"/>
                </a:lnTo>
                <a:lnTo>
                  <a:pt x="11134350" y="9249493"/>
                </a:lnTo>
                <a:lnTo>
                  <a:pt x="11315245" y="8708817"/>
                </a:lnTo>
                <a:lnTo>
                  <a:pt x="10841665" y="8374663"/>
                </a:lnTo>
                <a:lnTo>
                  <a:pt x="11427039" y="8374667"/>
                </a:lnTo>
                <a:close/>
                <a:moveTo>
                  <a:pt x="6377140" y="6607429"/>
                </a:moveTo>
                <a:lnTo>
                  <a:pt x="6558026" y="7148107"/>
                </a:lnTo>
                <a:lnTo>
                  <a:pt x="7143399" y="7148104"/>
                </a:lnTo>
                <a:lnTo>
                  <a:pt x="6669820" y="7482257"/>
                </a:lnTo>
                <a:lnTo>
                  <a:pt x="6850714" y="8022933"/>
                </a:lnTo>
                <a:lnTo>
                  <a:pt x="6377140" y="7688773"/>
                </a:lnTo>
                <a:lnTo>
                  <a:pt x="5903565" y="8022933"/>
                </a:lnTo>
                <a:lnTo>
                  <a:pt x="6084459" y="7482257"/>
                </a:lnTo>
                <a:lnTo>
                  <a:pt x="5610880" y="7148104"/>
                </a:lnTo>
                <a:lnTo>
                  <a:pt x="6196253" y="7148107"/>
                </a:lnTo>
                <a:close/>
                <a:moveTo>
                  <a:pt x="951243" y="5191665"/>
                </a:moveTo>
                <a:lnTo>
                  <a:pt x="1132130" y="5732343"/>
                </a:lnTo>
                <a:lnTo>
                  <a:pt x="1717502" y="5732340"/>
                </a:lnTo>
                <a:lnTo>
                  <a:pt x="1243923" y="6066493"/>
                </a:lnTo>
                <a:lnTo>
                  <a:pt x="1424817" y="6607169"/>
                </a:lnTo>
                <a:lnTo>
                  <a:pt x="951243" y="6273009"/>
                </a:lnTo>
                <a:lnTo>
                  <a:pt x="477668" y="6607169"/>
                </a:lnTo>
                <a:lnTo>
                  <a:pt x="658562" y="6066493"/>
                </a:lnTo>
                <a:lnTo>
                  <a:pt x="184983" y="5732340"/>
                </a:lnTo>
                <a:lnTo>
                  <a:pt x="770356" y="5732343"/>
                </a:lnTo>
                <a:close/>
                <a:moveTo>
                  <a:pt x="15133385" y="7833984"/>
                </a:moveTo>
                <a:lnTo>
                  <a:pt x="15314271" y="8374662"/>
                </a:lnTo>
                <a:lnTo>
                  <a:pt x="15899644" y="8374659"/>
                </a:lnTo>
                <a:lnTo>
                  <a:pt x="15426064" y="8708812"/>
                </a:lnTo>
                <a:lnTo>
                  <a:pt x="15606958" y="9249488"/>
                </a:lnTo>
                <a:lnTo>
                  <a:pt x="15133385" y="8915329"/>
                </a:lnTo>
                <a:lnTo>
                  <a:pt x="14659809" y="9249488"/>
                </a:lnTo>
                <a:lnTo>
                  <a:pt x="14840704" y="8708812"/>
                </a:lnTo>
                <a:lnTo>
                  <a:pt x="14367124" y="8374659"/>
                </a:lnTo>
                <a:lnTo>
                  <a:pt x="14952498" y="8374662"/>
                </a:lnTo>
                <a:close/>
                <a:moveTo>
                  <a:pt x="9902594" y="6607424"/>
                </a:moveTo>
                <a:lnTo>
                  <a:pt x="10083480" y="7148102"/>
                </a:lnTo>
                <a:lnTo>
                  <a:pt x="10668853" y="7148099"/>
                </a:lnTo>
                <a:lnTo>
                  <a:pt x="10195274" y="7482253"/>
                </a:lnTo>
                <a:lnTo>
                  <a:pt x="10376168" y="8022929"/>
                </a:lnTo>
                <a:lnTo>
                  <a:pt x="9902594" y="7688769"/>
                </a:lnTo>
                <a:lnTo>
                  <a:pt x="9429019" y="8022929"/>
                </a:lnTo>
                <a:lnTo>
                  <a:pt x="9609913" y="7482253"/>
                </a:lnTo>
                <a:lnTo>
                  <a:pt x="9136341" y="7148101"/>
                </a:lnTo>
                <a:lnTo>
                  <a:pt x="9721707" y="7148103"/>
                </a:lnTo>
                <a:close/>
                <a:moveTo>
                  <a:pt x="4476701" y="5191661"/>
                </a:moveTo>
                <a:lnTo>
                  <a:pt x="4657587" y="5732339"/>
                </a:lnTo>
                <a:lnTo>
                  <a:pt x="5242959" y="5732336"/>
                </a:lnTo>
                <a:lnTo>
                  <a:pt x="4769380" y="6066489"/>
                </a:lnTo>
                <a:lnTo>
                  <a:pt x="4950274" y="6607165"/>
                </a:lnTo>
                <a:lnTo>
                  <a:pt x="4476701" y="6273006"/>
                </a:lnTo>
                <a:lnTo>
                  <a:pt x="4003126" y="6607165"/>
                </a:lnTo>
                <a:lnTo>
                  <a:pt x="4184020" y="6066490"/>
                </a:lnTo>
                <a:lnTo>
                  <a:pt x="3710441" y="5732336"/>
                </a:lnTo>
                <a:lnTo>
                  <a:pt x="4295814" y="5732339"/>
                </a:lnTo>
                <a:close/>
                <a:moveTo>
                  <a:pt x="18658843" y="7833982"/>
                </a:moveTo>
                <a:lnTo>
                  <a:pt x="18839729" y="8374659"/>
                </a:lnTo>
                <a:lnTo>
                  <a:pt x="19425102" y="8374656"/>
                </a:lnTo>
                <a:lnTo>
                  <a:pt x="18951522" y="8708809"/>
                </a:lnTo>
                <a:lnTo>
                  <a:pt x="19132417" y="9249485"/>
                </a:lnTo>
                <a:lnTo>
                  <a:pt x="18658843" y="8915325"/>
                </a:lnTo>
                <a:lnTo>
                  <a:pt x="18185267" y="9249485"/>
                </a:lnTo>
                <a:lnTo>
                  <a:pt x="18366162" y="8708809"/>
                </a:lnTo>
                <a:lnTo>
                  <a:pt x="17892582" y="8374655"/>
                </a:lnTo>
                <a:lnTo>
                  <a:pt x="18477956" y="8374659"/>
                </a:lnTo>
                <a:close/>
                <a:moveTo>
                  <a:pt x="13428053" y="6607422"/>
                </a:moveTo>
                <a:lnTo>
                  <a:pt x="13608939" y="7148099"/>
                </a:lnTo>
                <a:lnTo>
                  <a:pt x="14194312" y="7148096"/>
                </a:lnTo>
                <a:lnTo>
                  <a:pt x="13720732" y="7482249"/>
                </a:lnTo>
                <a:lnTo>
                  <a:pt x="13901627" y="8022925"/>
                </a:lnTo>
                <a:lnTo>
                  <a:pt x="13428053" y="7688765"/>
                </a:lnTo>
                <a:lnTo>
                  <a:pt x="12954477" y="8022925"/>
                </a:lnTo>
                <a:lnTo>
                  <a:pt x="13135372" y="7482249"/>
                </a:lnTo>
                <a:lnTo>
                  <a:pt x="12661792" y="7148096"/>
                </a:lnTo>
                <a:lnTo>
                  <a:pt x="13247166" y="7148099"/>
                </a:lnTo>
                <a:close/>
                <a:moveTo>
                  <a:pt x="8002160" y="5191659"/>
                </a:moveTo>
                <a:lnTo>
                  <a:pt x="8183046" y="5732337"/>
                </a:lnTo>
                <a:lnTo>
                  <a:pt x="8768420" y="5732334"/>
                </a:lnTo>
                <a:lnTo>
                  <a:pt x="8294841" y="6066486"/>
                </a:lnTo>
                <a:lnTo>
                  <a:pt x="8475734" y="6607162"/>
                </a:lnTo>
                <a:lnTo>
                  <a:pt x="8002160" y="6273002"/>
                </a:lnTo>
                <a:lnTo>
                  <a:pt x="7528585" y="6607162"/>
                </a:lnTo>
                <a:lnTo>
                  <a:pt x="7709479" y="6066486"/>
                </a:lnTo>
                <a:lnTo>
                  <a:pt x="7235898" y="5732333"/>
                </a:lnTo>
                <a:lnTo>
                  <a:pt x="7821273" y="5732337"/>
                </a:lnTo>
                <a:close/>
                <a:moveTo>
                  <a:pt x="2759190" y="4011367"/>
                </a:moveTo>
                <a:lnTo>
                  <a:pt x="2940076" y="4552044"/>
                </a:lnTo>
                <a:lnTo>
                  <a:pt x="3525448" y="4552041"/>
                </a:lnTo>
                <a:lnTo>
                  <a:pt x="3051870" y="4886193"/>
                </a:lnTo>
                <a:lnTo>
                  <a:pt x="3232764" y="5426869"/>
                </a:lnTo>
                <a:lnTo>
                  <a:pt x="2759190" y="5092709"/>
                </a:lnTo>
                <a:lnTo>
                  <a:pt x="2285615" y="5426869"/>
                </a:lnTo>
                <a:lnTo>
                  <a:pt x="2466509" y="4886193"/>
                </a:lnTo>
                <a:lnTo>
                  <a:pt x="1992930" y="4552041"/>
                </a:lnTo>
                <a:lnTo>
                  <a:pt x="2578303" y="4552044"/>
                </a:lnTo>
                <a:close/>
                <a:moveTo>
                  <a:pt x="16953511" y="6607419"/>
                </a:moveTo>
                <a:lnTo>
                  <a:pt x="17134397" y="7148096"/>
                </a:lnTo>
                <a:lnTo>
                  <a:pt x="17719770" y="7148093"/>
                </a:lnTo>
                <a:lnTo>
                  <a:pt x="17246191" y="7482245"/>
                </a:lnTo>
                <a:lnTo>
                  <a:pt x="17427085" y="8022921"/>
                </a:lnTo>
                <a:lnTo>
                  <a:pt x="16953511" y="7688761"/>
                </a:lnTo>
                <a:lnTo>
                  <a:pt x="16479936" y="8022921"/>
                </a:lnTo>
                <a:lnTo>
                  <a:pt x="16660830" y="7482246"/>
                </a:lnTo>
                <a:lnTo>
                  <a:pt x="16187250" y="7148093"/>
                </a:lnTo>
                <a:lnTo>
                  <a:pt x="16772624" y="7148096"/>
                </a:lnTo>
                <a:close/>
                <a:moveTo>
                  <a:pt x="11527611" y="5191654"/>
                </a:moveTo>
                <a:lnTo>
                  <a:pt x="11708497" y="5732331"/>
                </a:lnTo>
                <a:lnTo>
                  <a:pt x="12293871" y="5732328"/>
                </a:lnTo>
                <a:lnTo>
                  <a:pt x="11820291" y="6066481"/>
                </a:lnTo>
                <a:lnTo>
                  <a:pt x="12001185" y="6607156"/>
                </a:lnTo>
                <a:lnTo>
                  <a:pt x="11527611" y="6272997"/>
                </a:lnTo>
                <a:lnTo>
                  <a:pt x="11054037" y="6607156"/>
                </a:lnTo>
                <a:lnTo>
                  <a:pt x="11234930" y="6066481"/>
                </a:lnTo>
                <a:lnTo>
                  <a:pt x="10761351" y="5732328"/>
                </a:lnTo>
                <a:lnTo>
                  <a:pt x="11346724" y="5732331"/>
                </a:lnTo>
                <a:close/>
                <a:moveTo>
                  <a:pt x="6284647" y="4011364"/>
                </a:moveTo>
                <a:lnTo>
                  <a:pt x="6465533" y="4552041"/>
                </a:lnTo>
                <a:lnTo>
                  <a:pt x="7050906" y="4552039"/>
                </a:lnTo>
                <a:lnTo>
                  <a:pt x="6577327" y="4886191"/>
                </a:lnTo>
                <a:lnTo>
                  <a:pt x="6758221" y="5426867"/>
                </a:lnTo>
                <a:lnTo>
                  <a:pt x="6284647" y="5092707"/>
                </a:lnTo>
                <a:lnTo>
                  <a:pt x="5811072" y="5426866"/>
                </a:lnTo>
                <a:lnTo>
                  <a:pt x="5991966" y="4886191"/>
                </a:lnTo>
                <a:lnTo>
                  <a:pt x="5518387" y="4552038"/>
                </a:lnTo>
                <a:lnTo>
                  <a:pt x="6103760" y="4552040"/>
                </a:lnTo>
                <a:close/>
                <a:moveTo>
                  <a:pt x="858751" y="2595602"/>
                </a:moveTo>
                <a:lnTo>
                  <a:pt x="1039638" y="3136278"/>
                </a:lnTo>
                <a:lnTo>
                  <a:pt x="1625011" y="3136275"/>
                </a:lnTo>
                <a:lnTo>
                  <a:pt x="1151431" y="3470428"/>
                </a:lnTo>
                <a:lnTo>
                  <a:pt x="1332326" y="4011103"/>
                </a:lnTo>
                <a:lnTo>
                  <a:pt x="858752" y="3676943"/>
                </a:lnTo>
                <a:lnTo>
                  <a:pt x="385177" y="4011103"/>
                </a:lnTo>
                <a:lnTo>
                  <a:pt x="566071" y="3470427"/>
                </a:lnTo>
                <a:lnTo>
                  <a:pt x="92492" y="3136276"/>
                </a:lnTo>
                <a:lnTo>
                  <a:pt x="677865" y="3136278"/>
                </a:lnTo>
                <a:close/>
                <a:moveTo>
                  <a:pt x="15053070" y="5191653"/>
                </a:moveTo>
                <a:lnTo>
                  <a:pt x="15233956" y="5732330"/>
                </a:lnTo>
                <a:lnTo>
                  <a:pt x="15819329" y="5732327"/>
                </a:lnTo>
                <a:lnTo>
                  <a:pt x="15345750" y="6066479"/>
                </a:lnTo>
                <a:lnTo>
                  <a:pt x="15526644" y="6607154"/>
                </a:lnTo>
                <a:lnTo>
                  <a:pt x="15053071" y="6272994"/>
                </a:lnTo>
                <a:lnTo>
                  <a:pt x="14579495" y="6607154"/>
                </a:lnTo>
                <a:lnTo>
                  <a:pt x="14760389" y="6066479"/>
                </a:lnTo>
                <a:lnTo>
                  <a:pt x="14286810" y="5732326"/>
                </a:lnTo>
                <a:lnTo>
                  <a:pt x="14872184" y="5732329"/>
                </a:lnTo>
                <a:close/>
                <a:moveTo>
                  <a:pt x="9810108" y="4011362"/>
                </a:moveTo>
                <a:lnTo>
                  <a:pt x="9990996" y="4552039"/>
                </a:lnTo>
                <a:lnTo>
                  <a:pt x="10576356" y="4552035"/>
                </a:lnTo>
                <a:lnTo>
                  <a:pt x="10102778" y="4886186"/>
                </a:lnTo>
                <a:lnTo>
                  <a:pt x="10283672" y="5426861"/>
                </a:lnTo>
                <a:lnTo>
                  <a:pt x="9810110" y="5092704"/>
                </a:lnTo>
                <a:lnTo>
                  <a:pt x="9336533" y="5426863"/>
                </a:lnTo>
                <a:lnTo>
                  <a:pt x="9517427" y="4886188"/>
                </a:lnTo>
                <a:lnTo>
                  <a:pt x="9043848" y="4552035"/>
                </a:lnTo>
                <a:lnTo>
                  <a:pt x="9629221" y="4552039"/>
                </a:lnTo>
                <a:close/>
                <a:moveTo>
                  <a:pt x="4384208" y="2595600"/>
                </a:moveTo>
                <a:lnTo>
                  <a:pt x="4565094" y="3136276"/>
                </a:lnTo>
                <a:lnTo>
                  <a:pt x="5150467" y="3136273"/>
                </a:lnTo>
                <a:lnTo>
                  <a:pt x="4676888" y="3470425"/>
                </a:lnTo>
                <a:lnTo>
                  <a:pt x="4857782" y="4011099"/>
                </a:lnTo>
                <a:lnTo>
                  <a:pt x="4384209" y="3676940"/>
                </a:lnTo>
                <a:lnTo>
                  <a:pt x="3910634" y="4011100"/>
                </a:lnTo>
                <a:lnTo>
                  <a:pt x="4091528" y="3470425"/>
                </a:lnTo>
                <a:lnTo>
                  <a:pt x="3617949" y="3136272"/>
                </a:lnTo>
                <a:lnTo>
                  <a:pt x="4203322" y="3136276"/>
                </a:lnTo>
                <a:close/>
                <a:moveTo>
                  <a:pt x="18578529" y="5191649"/>
                </a:moveTo>
                <a:lnTo>
                  <a:pt x="18759415" y="5732327"/>
                </a:lnTo>
                <a:lnTo>
                  <a:pt x="19344788" y="5732324"/>
                </a:lnTo>
                <a:lnTo>
                  <a:pt x="18871209" y="6066477"/>
                </a:lnTo>
                <a:lnTo>
                  <a:pt x="19052103" y="6607151"/>
                </a:lnTo>
                <a:lnTo>
                  <a:pt x="18578530" y="6272992"/>
                </a:lnTo>
                <a:lnTo>
                  <a:pt x="18104954" y="6607151"/>
                </a:lnTo>
                <a:lnTo>
                  <a:pt x="18285848" y="6066476"/>
                </a:lnTo>
                <a:lnTo>
                  <a:pt x="17812269" y="5732323"/>
                </a:lnTo>
                <a:lnTo>
                  <a:pt x="18397642" y="5732327"/>
                </a:lnTo>
                <a:close/>
                <a:moveTo>
                  <a:pt x="13335556" y="4011357"/>
                </a:moveTo>
                <a:lnTo>
                  <a:pt x="13516442" y="4552035"/>
                </a:lnTo>
                <a:lnTo>
                  <a:pt x="14101815" y="4552032"/>
                </a:lnTo>
                <a:lnTo>
                  <a:pt x="13628236" y="4886184"/>
                </a:lnTo>
                <a:lnTo>
                  <a:pt x="13809130" y="5426859"/>
                </a:lnTo>
                <a:lnTo>
                  <a:pt x="13335557" y="5092700"/>
                </a:lnTo>
                <a:lnTo>
                  <a:pt x="12861981" y="5426859"/>
                </a:lnTo>
                <a:lnTo>
                  <a:pt x="13042876" y="4886185"/>
                </a:lnTo>
                <a:lnTo>
                  <a:pt x="12569296" y="4552031"/>
                </a:lnTo>
                <a:lnTo>
                  <a:pt x="13154670" y="4552034"/>
                </a:lnTo>
                <a:close/>
                <a:moveTo>
                  <a:pt x="7909664" y="2595596"/>
                </a:moveTo>
                <a:lnTo>
                  <a:pt x="8090551" y="3136274"/>
                </a:lnTo>
                <a:lnTo>
                  <a:pt x="8675926" y="3136271"/>
                </a:lnTo>
                <a:lnTo>
                  <a:pt x="8202346" y="3470424"/>
                </a:lnTo>
                <a:lnTo>
                  <a:pt x="8383241" y="4011097"/>
                </a:lnTo>
                <a:lnTo>
                  <a:pt x="7909666" y="3676937"/>
                </a:lnTo>
                <a:lnTo>
                  <a:pt x="7436090" y="4011097"/>
                </a:lnTo>
                <a:lnTo>
                  <a:pt x="7616984" y="3470421"/>
                </a:lnTo>
                <a:lnTo>
                  <a:pt x="7143405" y="3136271"/>
                </a:lnTo>
                <a:lnTo>
                  <a:pt x="7728778" y="3136274"/>
                </a:lnTo>
                <a:close/>
                <a:moveTo>
                  <a:pt x="2666697" y="1415791"/>
                </a:moveTo>
                <a:lnTo>
                  <a:pt x="2847583" y="1956470"/>
                </a:lnTo>
                <a:lnTo>
                  <a:pt x="3432956" y="1956467"/>
                </a:lnTo>
                <a:lnTo>
                  <a:pt x="2959377" y="2290619"/>
                </a:lnTo>
                <a:lnTo>
                  <a:pt x="3140271" y="2831293"/>
                </a:lnTo>
                <a:lnTo>
                  <a:pt x="2666697" y="2497134"/>
                </a:lnTo>
                <a:lnTo>
                  <a:pt x="2193123" y="2831294"/>
                </a:lnTo>
                <a:lnTo>
                  <a:pt x="2374016" y="2290620"/>
                </a:lnTo>
                <a:lnTo>
                  <a:pt x="1900438" y="1956467"/>
                </a:lnTo>
                <a:lnTo>
                  <a:pt x="2485810" y="1956470"/>
                </a:lnTo>
                <a:close/>
                <a:moveTo>
                  <a:pt x="16861016" y="4011353"/>
                </a:moveTo>
                <a:lnTo>
                  <a:pt x="17041901" y="4552031"/>
                </a:lnTo>
                <a:lnTo>
                  <a:pt x="17627275" y="4552028"/>
                </a:lnTo>
                <a:lnTo>
                  <a:pt x="17153695" y="4886181"/>
                </a:lnTo>
                <a:lnTo>
                  <a:pt x="17334590" y="5426855"/>
                </a:lnTo>
                <a:lnTo>
                  <a:pt x="16861016" y="5092697"/>
                </a:lnTo>
                <a:lnTo>
                  <a:pt x="16387440" y="5426857"/>
                </a:lnTo>
                <a:lnTo>
                  <a:pt x="16568335" y="4886181"/>
                </a:lnTo>
                <a:lnTo>
                  <a:pt x="16094755" y="4552028"/>
                </a:lnTo>
                <a:lnTo>
                  <a:pt x="16680129" y="4552031"/>
                </a:lnTo>
                <a:close/>
                <a:moveTo>
                  <a:pt x="11435114" y="2595589"/>
                </a:moveTo>
                <a:lnTo>
                  <a:pt x="11616001" y="3136267"/>
                </a:lnTo>
                <a:lnTo>
                  <a:pt x="12201373" y="3136265"/>
                </a:lnTo>
                <a:lnTo>
                  <a:pt x="11727795" y="3470418"/>
                </a:lnTo>
                <a:lnTo>
                  <a:pt x="11908688" y="4011093"/>
                </a:lnTo>
                <a:lnTo>
                  <a:pt x="11435114" y="3676933"/>
                </a:lnTo>
                <a:lnTo>
                  <a:pt x="10961540" y="4011094"/>
                </a:lnTo>
                <a:lnTo>
                  <a:pt x="11142433" y="3470417"/>
                </a:lnTo>
                <a:lnTo>
                  <a:pt x="10668854" y="3136265"/>
                </a:lnTo>
                <a:lnTo>
                  <a:pt x="11254227" y="3136267"/>
                </a:lnTo>
                <a:close/>
                <a:moveTo>
                  <a:pt x="6192154" y="1415787"/>
                </a:moveTo>
                <a:lnTo>
                  <a:pt x="6373039" y="1956465"/>
                </a:lnTo>
                <a:lnTo>
                  <a:pt x="6958413" y="1956462"/>
                </a:lnTo>
                <a:lnTo>
                  <a:pt x="6484833" y="2290615"/>
                </a:lnTo>
                <a:lnTo>
                  <a:pt x="6665727" y="2831291"/>
                </a:lnTo>
                <a:lnTo>
                  <a:pt x="6192154" y="2497131"/>
                </a:lnTo>
                <a:lnTo>
                  <a:pt x="5718579" y="2831291"/>
                </a:lnTo>
                <a:lnTo>
                  <a:pt x="5899473" y="2290615"/>
                </a:lnTo>
                <a:lnTo>
                  <a:pt x="5425894" y="1956462"/>
                </a:lnTo>
                <a:lnTo>
                  <a:pt x="6011267" y="1956465"/>
                </a:lnTo>
                <a:close/>
                <a:moveTo>
                  <a:pt x="766259" y="25"/>
                </a:moveTo>
                <a:lnTo>
                  <a:pt x="947145" y="540703"/>
                </a:lnTo>
                <a:lnTo>
                  <a:pt x="1532517" y="540700"/>
                </a:lnTo>
                <a:lnTo>
                  <a:pt x="1058939" y="874852"/>
                </a:lnTo>
                <a:lnTo>
                  <a:pt x="1239834" y="1415528"/>
                </a:lnTo>
                <a:lnTo>
                  <a:pt x="766260" y="1081369"/>
                </a:lnTo>
                <a:lnTo>
                  <a:pt x="292684" y="1415528"/>
                </a:lnTo>
                <a:lnTo>
                  <a:pt x="473578" y="874853"/>
                </a:lnTo>
                <a:lnTo>
                  <a:pt x="0" y="540700"/>
                </a:lnTo>
                <a:lnTo>
                  <a:pt x="585373" y="540703"/>
                </a:lnTo>
                <a:close/>
                <a:moveTo>
                  <a:pt x="14960574" y="2595586"/>
                </a:moveTo>
                <a:lnTo>
                  <a:pt x="15141460" y="3136264"/>
                </a:lnTo>
                <a:lnTo>
                  <a:pt x="15726833" y="3136261"/>
                </a:lnTo>
                <a:lnTo>
                  <a:pt x="15253253" y="3470414"/>
                </a:lnTo>
                <a:lnTo>
                  <a:pt x="15434148" y="4011090"/>
                </a:lnTo>
                <a:lnTo>
                  <a:pt x="14960574" y="3676930"/>
                </a:lnTo>
                <a:lnTo>
                  <a:pt x="14486998" y="4011090"/>
                </a:lnTo>
                <a:lnTo>
                  <a:pt x="14667893" y="3470414"/>
                </a:lnTo>
                <a:lnTo>
                  <a:pt x="14194313" y="3136261"/>
                </a:lnTo>
                <a:lnTo>
                  <a:pt x="14779687" y="3136264"/>
                </a:lnTo>
                <a:close/>
                <a:moveTo>
                  <a:pt x="9717615" y="1415784"/>
                </a:moveTo>
                <a:lnTo>
                  <a:pt x="9898502" y="1956462"/>
                </a:lnTo>
                <a:lnTo>
                  <a:pt x="10483876" y="1956459"/>
                </a:lnTo>
                <a:lnTo>
                  <a:pt x="10010297" y="2290612"/>
                </a:lnTo>
                <a:lnTo>
                  <a:pt x="10191192" y="2831288"/>
                </a:lnTo>
                <a:lnTo>
                  <a:pt x="9717616" y="2497128"/>
                </a:lnTo>
                <a:lnTo>
                  <a:pt x="9244041" y="2831288"/>
                </a:lnTo>
                <a:lnTo>
                  <a:pt x="9424934" y="2290612"/>
                </a:lnTo>
                <a:lnTo>
                  <a:pt x="8951354" y="1956459"/>
                </a:lnTo>
                <a:lnTo>
                  <a:pt x="9536728" y="1956462"/>
                </a:lnTo>
                <a:close/>
                <a:moveTo>
                  <a:pt x="4291715" y="21"/>
                </a:moveTo>
                <a:lnTo>
                  <a:pt x="4472601" y="540699"/>
                </a:lnTo>
                <a:lnTo>
                  <a:pt x="5057973" y="540696"/>
                </a:lnTo>
                <a:lnTo>
                  <a:pt x="4584395" y="874849"/>
                </a:lnTo>
                <a:lnTo>
                  <a:pt x="4765289" y="1415525"/>
                </a:lnTo>
                <a:lnTo>
                  <a:pt x="4291715" y="1081365"/>
                </a:lnTo>
                <a:lnTo>
                  <a:pt x="3818140" y="1415524"/>
                </a:lnTo>
                <a:lnTo>
                  <a:pt x="3999034" y="874848"/>
                </a:lnTo>
                <a:lnTo>
                  <a:pt x="3525456" y="540696"/>
                </a:lnTo>
                <a:lnTo>
                  <a:pt x="4110828" y="540699"/>
                </a:lnTo>
                <a:close/>
                <a:moveTo>
                  <a:pt x="18486033" y="2595583"/>
                </a:moveTo>
                <a:lnTo>
                  <a:pt x="18666919" y="3136261"/>
                </a:lnTo>
                <a:lnTo>
                  <a:pt x="19252292" y="3136258"/>
                </a:lnTo>
                <a:lnTo>
                  <a:pt x="18778712" y="3470411"/>
                </a:lnTo>
                <a:lnTo>
                  <a:pt x="18959607" y="4011087"/>
                </a:lnTo>
                <a:lnTo>
                  <a:pt x="18486033" y="3676927"/>
                </a:lnTo>
                <a:lnTo>
                  <a:pt x="18012457" y="4011086"/>
                </a:lnTo>
                <a:lnTo>
                  <a:pt x="18193352" y="3470411"/>
                </a:lnTo>
                <a:lnTo>
                  <a:pt x="17719772" y="3136258"/>
                </a:lnTo>
                <a:lnTo>
                  <a:pt x="18305146" y="3136261"/>
                </a:lnTo>
                <a:close/>
                <a:moveTo>
                  <a:pt x="13243060" y="1415778"/>
                </a:moveTo>
                <a:lnTo>
                  <a:pt x="13423946" y="1956456"/>
                </a:lnTo>
                <a:lnTo>
                  <a:pt x="14009319" y="1956453"/>
                </a:lnTo>
                <a:lnTo>
                  <a:pt x="13535740" y="2290606"/>
                </a:lnTo>
                <a:lnTo>
                  <a:pt x="13716634" y="2831282"/>
                </a:lnTo>
                <a:lnTo>
                  <a:pt x="13243061" y="2497122"/>
                </a:lnTo>
                <a:lnTo>
                  <a:pt x="12769485" y="2831282"/>
                </a:lnTo>
                <a:lnTo>
                  <a:pt x="12950379" y="2290606"/>
                </a:lnTo>
                <a:lnTo>
                  <a:pt x="12476800" y="1956453"/>
                </a:lnTo>
                <a:lnTo>
                  <a:pt x="13062173" y="1956456"/>
                </a:lnTo>
                <a:close/>
                <a:moveTo>
                  <a:pt x="7817172" y="17"/>
                </a:moveTo>
                <a:lnTo>
                  <a:pt x="7998057" y="540695"/>
                </a:lnTo>
                <a:lnTo>
                  <a:pt x="8583432" y="540692"/>
                </a:lnTo>
                <a:lnTo>
                  <a:pt x="8109851" y="874845"/>
                </a:lnTo>
                <a:lnTo>
                  <a:pt x="8290745" y="1415521"/>
                </a:lnTo>
                <a:lnTo>
                  <a:pt x="7817171" y="1081361"/>
                </a:lnTo>
                <a:lnTo>
                  <a:pt x="7343597" y="1415521"/>
                </a:lnTo>
                <a:lnTo>
                  <a:pt x="7524491" y="874845"/>
                </a:lnTo>
                <a:lnTo>
                  <a:pt x="7050912" y="540692"/>
                </a:lnTo>
                <a:lnTo>
                  <a:pt x="7636285" y="540695"/>
                </a:lnTo>
                <a:close/>
                <a:moveTo>
                  <a:pt x="16768520" y="1415774"/>
                </a:moveTo>
                <a:lnTo>
                  <a:pt x="16949405" y="1956452"/>
                </a:lnTo>
                <a:lnTo>
                  <a:pt x="17534779" y="1956449"/>
                </a:lnTo>
                <a:lnTo>
                  <a:pt x="17061199" y="2290602"/>
                </a:lnTo>
                <a:lnTo>
                  <a:pt x="17242093" y="2831277"/>
                </a:lnTo>
                <a:lnTo>
                  <a:pt x="16768520" y="2497118"/>
                </a:lnTo>
                <a:lnTo>
                  <a:pt x="16294944" y="2831277"/>
                </a:lnTo>
                <a:lnTo>
                  <a:pt x="16475839" y="2290602"/>
                </a:lnTo>
                <a:lnTo>
                  <a:pt x="16002259" y="1956448"/>
                </a:lnTo>
                <a:lnTo>
                  <a:pt x="16587633" y="1956452"/>
                </a:lnTo>
                <a:close/>
                <a:moveTo>
                  <a:pt x="11342618" y="11"/>
                </a:moveTo>
                <a:lnTo>
                  <a:pt x="11523505" y="540688"/>
                </a:lnTo>
                <a:lnTo>
                  <a:pt x="12108877" y="540685"/>
                </a:lnTo>
                <a:lnTo>
                  <a:pt x="11635299" y="874838"/>
                </a:lnTo>
                <a:lnTo>
                  <a:pt x="11816192" y="1415514"/>
                </a:lnTo>
                <a:lnTo>
                  <a:pt x="11342618" y="1081354"/>
                </a:lnTo>
                <a:lnTo>
                  <a:pt x="10869044" y="1415514"/>
                </a:lnTo>
                <a:lnTo>
                  <a:pt x="11049937" y="874838"/>
                </a:lnTo>
                <a:lnTo>
                  <a:pt x="10576376" y="540689"/>
                </a:lnTo>
                <a:lnTo>
                  <a:pt x="11161731" y="540688"/>
                </a:lnTo>
                <a:close/>
                <a:moveTo>
                  <a:pt x="14868079" y="4"/>
                </a:moveTo>
                <a:lnTo>
                  <a:pt x="15048964" y="540682"/>
                </a:lnTo>
                <a:lnTo>
                  <a:pt x="15634338" y="540678"/>
                </a:lnTo>
                <a:lnTo>
                  <a:pt x="15160757" y="874835"/>
                </a:lnTo>
                <a:lnTo>
                  <a:pt x="15341651" y="1415511"/>
                </a:lnTo>
                <a:lnTo>
                  <a:pt x="14868078" y="1081351"/>
                </a:lnTo>
                <a:lnTo>
                  <a:pt x="14394502" y="1415511"/>
                </a:lnTo>
                <a:lnTo>
                  <a:pt x="14575397" y="874835"/>
                </a:lnTo>
                <a:lnTo>
                  <a:pt x="14101817" y="540682"/>
                </a:lnTo>
                <a:lnTo>
                  <a:pt x="14687191" y="540685"/>
                </a:lnTo>
                <a:close/>
                <a:moveTo>
                  <a:pt x="18393538" y="0"/>
                </a:moveTo>
                <a:lnTo>
                  <a:pt x="18574423" y="540679"/>
                </a:lnTo>
                <a:lnTo>
                  <a:pt x="19159797" y="540675"/>
                </a:lnTo>
                <a:lnTo>
                  <a:pt x="18686217" y="874828"/>
                </a:lnTo>
                <a:lnTo>
                  <a:pt x="18867111" y="1415507"/>
                </a:lnTo>
                <a:lnTo>
                  <a:pt x="18393538" y="1081345"/>
                </a:lnTo>
                <a:lnTo>
                  <a:pt x="17919961" y="1415507"/>
                </a:lnTo>
                <a:lnTo>
                  <a:pt x="18100857" y="874828"/>
                </a:lnTo>
                <a:lnTo>
                  <a:pt x="17627277" y="540675"/>
                </a:lnTo>
                <a:lnTo>
                  <a:pt x="18212651" y="5406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52400" dist="152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0D36D-8E27-E44F-F193-C35EEDCFD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E154C433-842D-4CF1-8726-71CA3D59B080}" type="datetime12">
              <a:rPr lang="en-US" sz="3200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pPr algn="ctr"/>
              <a:t>9:26 PM</a:t>
            </a:fld>
            <a:endParaRPr lang="en-US" sz="32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261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80000">
        <p14:reveal/>
      </p:transition>
    </mc:Choice>
    <mc:Fallback xmlns="">
      <p:transition spd="slow" advTm="18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10000" decel="1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787 C 0.00143 -0.08357 0.05612 -0.14098 0.12214 -0.1382 C 0.18789 -0.13403 0.24036 -0.06875 0.2388 0.00694 C 0.23737 0.0831 0.18255 0.14051 0.1168 0.13634 C 0.05078 0.13217 -0.00156 0.06782 2.08333E-7 -0.00787 Z " pathEditMode="relative" rAng="16320000" ptsTypes="AAAAA">
                                      <p:cBhvr>
                                        <p:cTn id="8" dur="1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40" y="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ield">
            <a:extLst>
              <a:ext uri="{FF2B5EF4-FFF2-40B4-BE49-F238E27FC236}">
                <a16:creationId xmlns:a16="http://schemas.microsoft.com/office/drawing/2014/main" id="{24B440C5-A052-3A8B-ACA2-060D7E8D0734}"/>
              </a:ext>
            </a:extLst>
          </p:cNvPr>
          <p:cNvSpPr/>
          <p:nvPr/>
        </p:nvSpPr>
        <p:spPr>
          <a:xfrm rot="20934251">
            <a:off x="-4617768" y="-2569573"/>
            <a:ext cx="21929180" cy="14489266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tars">
            <a:extLst>
              <a:ext uri="{FF2B5EF4-FFF2-40B4-BE49-F238E27FC236}">
                <a16:creationId xmlns:a16="http://schemas.microsoft.com/office/drawing/2014/main" id="{77AD7630-A110-797C-AAA0-29DF372902AD}"/>
              </a:ext>
            </a:extLst>
          </p:cNvPr>
          <p:cNvSpPr/>
          <p:nvPr/>
        </p:nvSpPr>
        <p:spPr>
          <a:xfrm rot="20934251">
            <a:off x="-3282656" y="-1727596"/>
            <a:ext cx="19517598" cy="12212781"/>
          </a:xfrm>
          <a:custGeom>
            <a:avLst/>
            <a:gdLst>
              <a:gd name="connsiteX0" fmla="*/ 1124045 w 19517598"/>
              <a:gd name="connsiteY0" fmla="*/ 10797277 h 12212781"/>
              <a:gd name="connsiteX1" fmla="*/ 1304931 w 19517598"/>
              <a:gd name="connsiteY1" fmla="*/ 11337955 h 12212781"/>
              <a:gd name="connsiteX2" fmla="*/ 1890304 w 19517598"/>
              <a:gd name="connsiteY2" fmla="*/ 11337952 h 12212781"/>
              <a:gd name="connsiteX3" fmla="*/ 1416725 w 19517598"/>
              <a:gd name="connsiteY3" fmla="*/ 11672105 h 12212781"/>
              <a:gd name="connsiteX4" fmla="*/ 1597619 w 19517598"/>
              <a:gd name="connsiteY4" fmla="*/ 12212781 h 12212781"/>
              <a:gd name="connsiteX5" fmla="*/ 1124045 w 19517598"/>
              <a:gd name="connsiteY5" fmla="*/ 11878621 h 12212781"/>
              <a:gd name="connsiteX6" fmla="*/ 650470 w 19517598"/>
              <a:gd name="connsiteY6" fmla="*/ 12212781 h 12212781"/>
              <a:gd name="connsiteX7" fmla="*/ 831364 w 19517598"/>
              <a:gd name="connsiteY7" fmla="*/ 11672105 h 12212781"/>
              <a:gd name="connsiteX8" fmla="*/ 357785 w 19517598"/>
              <a:gd name="connsiteY8" fmla="*/ 11337952 h 12212781"/>
              <a:gd name="connsiteX9" fmla="*/ 943158 w 19517598"/>
              <a:gd name="connsiteY9" fmla="*/ 11337955 h 12212781"/>
              <a:gd name="connsiteX10" fmla="*/ 4649503 w 19517598"/>
              <a:gd name="connsiteY10" fmla="*/ 10797273 h 12212781"/>
              <a:gd name="connsiteX11" fmla="*/ 4830389 w 19517598"/>
              <a:gd name="connsiteY11" fmla="*/ 11337952 h 12212781"/>
              <a:gd name="connsiteX12" fmla="*/ 5415763 w 19517598"/>
              <a:gd name="connsiteY12" fmla="*/ 11337948 h 12212781"/>
              <a:gd name="connsiteX13" fmla="*/ 4942184 w 19517598"/>
              <a:gd name="connsiteY13" fmla="*/ 11672101 h 12212781"/>
              <a:gd name="connsiteX14" fmla="*/ 5123077 w 19517598"/>
              <a:gd name="connsiteY14" fmla="*/ 12212777 h 12212781"/>
              <a:gd name="connsiteX15" fmla="*/ 4649503 w 19517598"/>
              <a:gd name="connsiteY15" fmla="*/ 11878617 h 12212781"/>
              <a:gd name="connsiteX16" fmla="*/ 4175929 w 19517598"/>
              <a:gd name="connsiteY16" fmla="*/ 12212777 h 12212781"/>
              <a:gd name="connsiteX17" fmla="*/ 4356823 w 19517598"/>
              <a:gd name="connsiteY17" fmla="*/ 11672101 h 12212781"/>
              <a:gd name="connsiteX18" fmla="*/ 3883243 w 19517598"/>
              <a:gd name="connsiteY18" fmla="*/ 11337948 h 12212781"/>
              <a:gd name="connsiteX19" fmla="*/ 4468617 w 19517598"/>
              <a:gd name="connsiteY19" fmla="*/ 11337952 h 12212781"/>
              <a:gd name="connsiteX20" fmla="*/ 8174963 w 19517598"/>
              <a:gd name="connsiteY20" fmla="*/ 10797269 h 12212781"/>
              <a:gd name="connsiteX21" fmla="*/ 8355849 w 19517598"/>
              <a:gd name="connsiteY21" fmla="*/ 11337948 h 12212781"/>
              <a:gd name="connsiteX22" fmla="*/ 8941221 w 19517598"/>
              <a:gd name="connsiteY22" fmla="*/ 11337944 h 12212781"/>
              <a:gd name="connsiteX23" fmla="*/ 8467643 w 19517598"/>
              <a:gd name="connsiteY23" fmla="*/ 11672097 h 12212781"/>
              <a:gd name="connsiteX24" fmla="*/ 8648536 w 19517598"/>
              <a:gd name="connsiteY24" fmla="*/ 12212773 h 12212781"/>
              <a:gd name="connsiteX25" fmla="*/ 8174963 w 19517598"/>
              <a:gd name="connsiteY25" fmla="*/ 11878613 h 12212781"/>
              <a:gd name="connsiteX26" fmla="*/ 7701388 w 19517598"/>
              <a:gd name="connsiteY26" fmla="*/ 12212773 h 12212781"/>
              <a:gd name="connsiteX27" fmla="*/ 7882282 w 19517598"/>
              <a:gd name="connsiteY27" fmla="*/ 11672097 h 12212781"/>
              <a:gd name="connsiteX28" fmla="*/ 7408703 w 19517598"/>
              <a:gd name="connsiteY28" fmla="*/ 11337944 h 12212781"/>
              <a:gd name="connsiteX29" fmla="*/ 7994076 w 19517598"/>
              <a:gd name="connsiteY29" fmla="*/ 11337947 h 12212781"/>
              <a:gd name="connsiteX30" fmla="*/ 2931991 w 19517598"/>
              <a:gd name="connsiteY30" fmla="*/ 9249768 h 12212781"/>
              <a:gd name="connsiteX31" fmla="*/ 3112878 w 19517598"/>
              <a:gd name="connsiteY31" fmla="*/ 9790446 h 12212781"/>
              <a:gd name="connsiteX32" fmla="*/ 3698251 w 19517598"/>
              <a:gd name="connsiteY32" fmla="*/ 9790443 h 12212781"/>
              <a:gd name="connsiteX33" fmla="*/ 3224672 w 19517598"/>
              <a:gd name="connsiteY33" fmla="*/ 10124595 h 12212781"/>
              <a:gd name="connsiteX34" fmla="*/ 3405565 w 19517598"/>
              <a:gd name="connsiteY34" fmla="*/ 10665272 h 12212781"/>
              <a:gd name="connsiteX35" fmla="*/ 2931991 w 19517598"/>
              <a:gd name="connsiteY35" fmla="*/ 10331112 h 12212781"/>
              <a:gd name="connsiteX36" fmla="*/ 2458417 w 19517598"/>
              <a:gd name="connsiteY36" fmla="*/ 10665271 h 12212781"/>
              <a:gd name="connsiteX37" fmla="*/ 2639310 w 19517598"/>
              <a:gd name="connsiteY37" fmla="*/ 10124596 h 12212781"/>
              <a:gd name="connsiteX38" fmla="*/ 2165732 w 19517598"/>
              <a:gd name="connsiteY38" fmla="*/ 9790443 h 12212781"/>
              <a:gd name="connsiteX39" fmla="*/ 2751104 w 19517598"/>
              <a:gd name="connsiteY39" fmla="*/ 9790446 h 12212781"/>
              <a:gd name="connsiteX40" fmla="*/ 11700421 w 19517598"/>
              <a:gd name="connsiteY40" fmla="*/ 10797266 h 12212781"/>
              <a:gd name="connsiteX41" fmla="*/ 11881307 w 19517598"/>
              <a:gd name="connsiteY41" fmla="*/ 11337944 h 12212781"/>
              <a:gd name="connsiteX42" fmla="*/ 12466680 w 19517598"/>
              <a:gd name="connsiteY42" fmla="*/ 11337940 h 12212781"/>
              <a:gd name="connsiteX43" fmla="*/ 11993101 w 19517598"/>
              <a:gd name="connsiteY43" fmla="*/ 11672093 h 12212781"/>
              <a:gd name="connsiteX44" fmla="*/ 12173995 w 19517598"/>
              <a:gd name="connsiteY44" fmla="*/ 12212769 h 12212781"/>
              <a:gd name="connsiteX45" fmla="*/ 11700421 w 19517598"/>
              <a:gd name="connsiteY45" fmla="*/ 11878609 h 12212781"/>
              <a:gd name="connsiteX46" fmla="*/ 11226845 w 19517598"/>
              <a:gd name="connsiteY46" fmla="*/ 12212769 h 12212781"/>
              <a:gd name="connsiteX47" fmla="*/ 11407740 w 19517598"/>
              <a:gd name="connsiteY47" fmla="*/ 11672093 h 12212781"/>
              <a:gd name="connsiteX48" fmla="*/ 10934160 w 19517598"/>
              <a:gd name="connsiteY48" fmla="*/ 11337940 h 12212781"/>
              <a:gd name="connsiteX49" fmla="*/ 11519534 w 19517598"/>
              <a:gd name="connsiteY49" fmla="*/ 11337944 h 12212781"/>
              <a:gd name="connsiteX50" fmla="*/ 6457450 w 19517598"/>
              <a:gd name="connsiteY50" fmla="*/ 9249764 h 12212781"/>
              <a:gd name="connsiteX51" fmla="*/ 6638336 w 19517598"/>
              <a:gd name="connsiteY51" fmla="*/ 9790443 h 12212781"/>
              <a:gd name="connsiteX52" fmla="*/ 7223709 w 19517598"/>
              <a:gd name="connsiteY52" fmla="*/ 9790439 h 12212781"/>
              <a:gd name="connsiteX53" fmla="*/ 6750131 w 19517598"/>
              <a:gd name="connsiteY53" fmla="*/ 10124592 h 12212781"/>
              <a:gd name="connsiteX54" fmla="*/ 6931025 w 19517598"/>
              <a:gd name="connsiteY54" fmla="*/ 10665268 h 12212781"/>
              <a:gd name="connsiteX55" fmla="*/ 6457450 w 19517598"/>
              <a:gd name="connsiteY55" fmla="*/ 10331108 h 12212781"/>
              <a:gd name="connsiteX56" fmla="*/ 5983875 w 19517598"/>
              <a:gd name="connsiteY56" fmla="*/ 10665268 h 12212781"/>
              <a:gd name="connsiteX57" fmla="*/ 6164769 w 19517598"/>
              <a:gd name="connsiteY57" fmla="*/ 10124592 h 12212781"/>
              <a:gd name="connsiteX58" fmla="*/ 5691190 w 19517598"/>
              <a:gd name="connsiteY58" fmla="*/ 9790439 h 12212781"/>
              <a:gd name="connsiteX59" fmla="*/ 6276563 w 19517598"/>
              <a:gd name="connsiteY59" fmla="*/ 9790442 h 12212781"/>
              <a:gd name="connsiteX60" fmla="*/ 15225880 w 19517598"/>
              <a:gd name="connsiteY60" fmla="*/ 10797262 h 12212781"/>
              <a:gd name="connsiteX61" fmla="*/ 15406766 w 19517598"/>
              <a:gd name="connsiteY61" fmla="*/ 11337941 h 12212781"/>
              <a:gd name="connsiteX62" fmla="*/ 15992139 w 19517598"/>
              <a:gd name="connsiteY62" fmla="*/ 11337938 h 12212781"/>
              <a:gd name="connsiteX63" fmla="*/ 15518560 w 19517598"/>
              <a:gd name="connsiteY63" fmla="*/ 11672090 h 12212781"/>
              <a:gd name="connsiteX64" fmla="*/ 15699454 w 19517598"/>
              <a:gd name="connsiteY64" fmla="*/ 12212766 h 12212781"/>
              <a:gd name="connsiteX65" fmla="*/ 15225880 w 19517598"/>
              <a:gd name="connsiteY65" fmla="*/ 11878606 h 12212781"/>
              <a:gd name="connsiteX66" fmla="*/ 14752304 w 19517598"/>
              <a:gd name="connsiteY66" fmla="*/ 12212766 h 12212781"/>
              <a:gd name="connsiteX67" fmla="*/ 14933199 w 19517598"/>
              <a:gd name="connsiteY67" fmla="*/ 11672090 h 12212781"/>
              <a:gd name="connsiteX68" fmla="*/ 14459619 w 19517598"/>
              <a:gd name="connsiteY68" fmla="*/ 11337937 h 12212781"/>
              <a:gd name="connsiteX69" fmla="*/ 15044993 w 19517598"/>
              <a:gd name="connsiteY69" fmla="*/ 11337941 h 12212781"/>
              <a:gd name="connsiteX70" fmla="*/ 1031554 w 19517598"/>
              <a:gd name="connsiteY70" fmla="*/ 7834000 h 12212781"/>
              <a:gd name="connsiteX71" fmla="*/ 1212439 w 19517598"/>
              <a:gd name="connsiteY71" fmla="*/ 8374679 h 12212781"/>
              <a:gd name="connsiteX72" fmla="*/ 1797812 w 19517598"/>
              <a:gd name="connsiteY72" fmla="*/ 8374676 h 12212781"/>
              <a:gd name="connsiteX73" fmla="*/ 1324233 w 19517598"/>
              <a:gd name="connsiteY73" fmla="*/ 8708828 h 12212781"/>
              <a:gd name="connsiteX74" fmla="*/ 1505127 w 19517598"/>
              <a:gd name="connsiteY74" fmla="*/ 9249504 h 12212781"/>
              <a:gd name="connsiteX75" fmla="*/ 1031554 w 19517598"/>
              <a:gd name="connsiteY75" fmla="*/ 8915344 h 12212781"/>
              <a:gd name="connsiteX76" fmla="*/ 557979 w 19517598"/>
              <a:gd name="connsiteY76" fmla="*/ 9249504 h 12212781"/>
              <a:gd name="connsiteX77" fmla="*/ 738872 w 19517598"/>
              <a:gd name="connsiteY77" fmla="*/ 8708828 h 12212781"/>
              <a:gd name="connsiteX78" fmla="*/ 265293 w 19517598"/>
              <a:gd name="connsiteY78" fmla="*/ 8374675 h 12212781"/>
              <a:gd name="connsiteX79" fmla="*/ 850666 w 19517598"/>
              <a:gd name="connsiteY79" fmla="*/ 8374679 h 12212781"/>
              <a:gd name="connsiteX80" fmla="*/ 9982907 w 19517598"/>
              <a:gd name="connsiteY80" fmla="*/ 9249759 h 12212781"/>
              <a:gd name="connsiteX81" fmla="*/ 10163793 w 19517598"/>
              <a:gd name="connsiteY81" fmla="*/ 9790438 h 12212781"/>
              <a:gd name="connsiteX82" fmla="*/ 10749166 w 19517598"/>
              <a:gd name="connsiteY82" fmla="*/ 9790435 h 12212781"/>
              <a:gd name="connsiteX83" fmla="*/ 10275587 w 19517598"/>
              <a:gd name="connsiteY83" fmla="*/ 10124588 h 12212781"/>
              <a:gd name="connsiteX84" fmla="*/ 10456481 w 19517598"/>
              <a:gd name="connsiteY84" fmla="*/ 10665263 h 12212781"/>
              <a:gd name="connsiteX85" fmla="*/ 9982907 w 19517598"/>
              <a:gd name="connsiteY85" fmla="*/ 10331103 h 12212781"/>
              <a:gd name="connsiteX86" fmla="*/ 9509332 w 19517598"/>
              <a:gd name="connsiteY86" fmla="*/ 10665263 h 12212781"/>
              <a:gd name="connsiteX87" fmla="*/ 9690226 w 19517598"/>
              <a:gd name="connsiteY87" fmla="*/ 10124588 h 12212781"/>
              <a:gd name="connsiteX88" fmla="*/ 9216647 w 19517598"/>
              <a:gd name="connsiteY88" fmla="*/ 9790434 h 12212781"/>
              <a:gd name="connsiteX89" fmla="*/ 9802020 w 19517598"/>
              <a:gd name="connsiteY89" fmla="*/ 9790438 h 12212781"/>
              <a:gd name="connsiteX90" fmla="*/ 18751340 w 19517598"/>
              <a:gd name="connsiteY90" fmla="*/ 10797258 h 12212781"/>
              <a:gd name="connsiteX91" fmla="*/ 18932225 w 19517598"/>
              <a:gd name="connsiteY91" fmla="*/ 11337936 h 12212781"/>
              <a:gd name="connsiteX92" fmla="*/ 19517598 w 19517598"/>
              <a:gd name="connsiteY92" fmla="*/ 11337933 h 12212781"/>
              <a:gd name="connsiteX93" fmla="*/ 19044019 w 19517598"/>
              <a:gd name="connsiteY93" fmla="*/ 11672086 h 12212781"/>
              <a:gd name="connsiteX94" fmla="*/ 19224914 w 19517598"/>
              <a:gd name="connsiteY94" fmla="*/ 12212762 h 12212781"/>
              <a:gd name="connsiteX95" fmla="*/ 18751339 w 19517598"/>
              <a:gd name="connsiteY95" fmla="*/ 11878602 h 12212781"/>
              <a:gd name="connsiteX96" fmla="*/ 18277764 w 19517598"/>
              <a:gd name="connsiteY96" fmla="*/ 12212762 h 12212781"/>
              <a:gd name="connsiteX97" fmla="*/ 18458658 w 19517598"/>
              <a:gd name="connsiteY97" fmla="*/ 11672086 h 12212781"/>
              <a:gd name="connsiteX98" fmla="*/ 17985079 w 19517598"/>
              <a:gd name="connsiteY98" fmla="*/ 11337933 h 12212781"/>
              <a:gd name="connsiteX99" fmla="*/ 18570452 w 19517598"/>
              <a:gd name="connsiteY99" fmla="*/ 11337936 h 12212781"/>
              <a:gd name="connsiteX100" fmla="*/ 4557011 w 19517598"/>
              <a:gd name="connsiteY100" fmla="*/ 7833996 h 12212781"/>
              <a:gd name="connsiteX101" fmla="*/ 4737897 w 19517598"/>
              <a:gd name="connsiteY101" fmla="*/ 8374674 h 12212781"/>
              <a:gd name="connsiteX102" fmla="*/ 5323270 w 19517598"/>
              <a:gd name="connsiteY102" fmla="*/ 8374671 h 12212781"/>
              <a:gd name="connsiteX103" fmla="*/ 4849692 w 19517598"/>
              <a:gd name="connsiteY103" fmla="*/ 8708824 h 12212781"/>
              <a:gd name="connsiteX104" fmla="*/ 5030585 w 19517598"/>
              <a:gd name="connsiteY104" fmla="*/ 9249500 h 12212781"/>
              <a:gd name="connsiteX105" fmla="*/ 4557011 w 19517598"/>
              <a:gd name="connsiteY105" fmla="*/ 8915340 h 12212781"/>
              <a:gd name="connsiteX106" fmla="*/ 4083436 w 19517598"/>
              <a:gd name="connsiteY106" fmla="*/ 9249500 h 12212781"/>
              <a:gd name="connsiteX107" fmla="*/ 4264331 w 19517598"/>
              <a:gd name="connsiteY107" fmla="*/ 8708824 h 12212781"/>
              <a:gd name="connsiteX108" fmla="*/ 3790752 w 19517598"/>
              <a:gd name="connsiteY108" fmla="*/ 8374671 h 12212781"/>
              <a:gd name="connsiteX109" fmla="*/ 4376124 w 19517598"/>
              <a:gd name="connsiteY109" fmla="*/ 8374674 h 12212781"/>
              <a:gd name="connsiteX110" fmla="*/ 13508366 w 19517598"/>
              <a:gd name="connsiteY110" fmla="*/ 9249756 h 12212781"/>
              <a:gd name="connsiteX111" fmla="*/ 13689252 w 19517598"/>
              <a:gd name="connsiteY111" fmla="*/ 9790434 h 12212781"/>
              <a:gd name="connsiteX112" fmla="*/ 14274625 w 19517598"/>
              <a:gd name="connsiteY112" fmla="*/ 9790431 h 12212781"/>
              <a:gd name="connsiteX113" fmla="*/ 13801046 w 19517598"/>
              <a:gd name="connsiteY113" fmla="*/ 10124584 h 12212781"/>
              <a:gd name="connsiteX114" fmla="*/ 13981940 w 19517598"/>
              <a:gd name="connsiteY114" fmla="*/ 10665260 h 12212781"/>
              <a:gd name="connsiteX115" fmla="*/ 13508366 w 19517598"/>
              <a:gd name="connsiteY115" fmla="*/ 10331101 h 12212781"/>
              <a:gd name="connsiteX116" fmla="*/ 13034790 w 19517598"/>
              <a:gd name="connsiteY116" fmla="*/ 10665260 h 12212781"/>
              <a:gd name="connsiteX117" fmla="*/ 13215685 w 19517598"/>
              <a:gd name="connsiteY117" fmla="*/ 10124585 h 12212781"/>
              <a:gd name="connsiteX118" fmla="*/ 12742105 w 19517598"/>
              <a:gd name="connsiteY118" fmla="*/ 9790431 h 12212781"/>
              <a:gd name="connsiteX119" fmla="*/ 13327479 w 19517598"/>
              <a:gd name="connsiteY119" fmla="*/ 9790434 h 12212781"/>
              <a:gd name="connsiteX120" fmla="*/ 8082471 w 19517598"/>
              <a:gd name="connsiteY120" fmla="*/ 7833993 h 12212781"/>
              <a:gd name="connsiteX121" fmla="*/ 8263358 w 19517598"/>
              <a:gd name="connsiteY121" fmla="*/ 8374671 h 12212781"/>
              <a:gd name="connsiteX122" fmla="*/ 8848730 w 19517598"/>
              <a:gd name="connsiteY122" fmla="*/ 8374668 h 12212781"/>
              <a:gd name="connsiteX123" fmla="*/ 8375151 w 19517598"/>
              <a:gd name="connsiteY123" fmla="*/ 8708821 h 12212781"/>
              <a:gd name="connsiteX124" fmla="*/ 8556046 w 19517598"/>
              <a:gd name="connsiteY124" fmla="*/ 9249497 h 12212781"/>
              <a:gd name="connsiteX125" fmla="*/ 8082472 w 19517598"/>
              <a:gd name="connsiteY125" fmla="*/ 8915337 h 12212781"/>
              <a:gd name="connsiteX126" fmla="*/ 7608896 w 19517598"/>
              <a:gd name="connsiteY126" fmla="*/ 9249497 h 12212781"/>
              <a:gd name="connsiteX127" fmla="*/ 7789790 w 19517598"/>
              <a:gd name="connsiteY127" fmla="*/ 8708821 h 12212781"/>
              <a:gd name="connsiteX128" fmla="*/ 7316211 w 19517598"/>
              <a:gd name="connsiteY128" fmla="*/ 8374668 h 12212781"/>
              <a:gd name="connsiteX129" fmla="*/ 7901585 w 19517598"/>
              <a:gd name="connsiteY129" fmla="*/ 8374671 h 12212781"/>
              <a:gd name="connsiteX130" fmla="*/ 2851682 w 19517598"/>
              <a:gd name="connsiteY130" fmla="*/ 6607433 h 12212781"/>
              <a:gd name="connsiteX131" fmla="*/ 3032568 w 19517598"/>
              <a:gd name="connsiteY131" fmla="*/ 7148111 h 12212781"/>
              <a:gd name="connsiteX132" fmla="*/ 3617941 w 19517598"/>
              <a:gd name="connsiteY132" fmla="*/ 7148108 h 12212781"/>
              <a:gd name="connsiteX133" fmla="*/ 3144362 w 19517598"/>
              <a:gd name="connsiteY133" fmla="*/ 7482261 h 12212781"/>
              <a:gd name="connsiteX134" fmla="*/ 3325256 w 19517598"/>
              <a:gd name="connsiteY134" fmla="*/ 8022938 h 12212781"/>
              <a:gd name="connsiteX135" fmla="*/ 2851682 w 19517598"/>
              <a:gd name="connsiteY135" fmla="*/ 7688778 h 12212781"/>
              <a:gd name="connsiteX136" fmla="*/ 2378107 w 19517598"/>
              <a:gd name="connsiteY136" fmla="*/ 8022937 h 12212781"/>
              <a:gd name="connsiteX137" fmla="*/ 2559001 w 19517598"/>
              <a:gd name="connsiteY137" fmla="*/ 7482262 h 12212781"/>
              <a:gd name="connsiteX138" fmla="*/ 2085422 w 19517598"/>
              <a:gd name="connsiteY138" fmla="*/ 7148108 h 12212781"/>
              <a:gd name="connsiteX139" fmla="*/ 2670795 w 19517598"/>
              <a:gd name="connsiteY139" fmla="*/ 7148111 h 12212781"/>
              <a:gd name="connsiteX140" fmla="*/ 17033825 w 19517598"/>
              <a:gd name="connsiteY140" fmla="*/ 9249753 h 12212781"/>
              <a:gd name="connsiteX141" fmla="*/ 17214711 w 19517598"/>
              <a:gd name="connsiteY141" fmla="*/ 9790431 h 12212781"/>
              <a:gd name="connsiteX142" fmla="*/ 17800084 w 19517598"/>
              <a:gd name="connsiteY142" fmla="*/ 9790428 h 12212781"/>
              <a:gd name="connsiteX143" fmla="*/ 17326505 w 19517598"/>
              <a:gd name="connsiteY143" fmla="*/ 10124581 h 12212781"/>
              <a:gd name="connsiteX144" fmla="*/ 17507399 w 19517598"/>
              <a:gd name="connsiteY144" fmla="*/ 10665257 h 12212781"/>
              <a:gd name="connsiteX145" fmla="*/ 17033825 w 19517598"/>
              <a:gd name="connsiteY145" fmla="*/ 10331097 h 12212781"/>
              <a:gd name="connsiteX146" fmla="*/ 16560249 w 19517598"/>
              <a:gd name="connsiteY146" fmla="*/ 10665257 h 12212781"/>
              <a:gd name="connsiteX147" fmla="*/ 16741144 w 19517598"/>
              <a:gd name="connsiteY147" fmla="*/ 10124581 h 12212781"/>
              <a:gd name="connsiteX148" fmla="*/ 16267564 w 19517598"/>
              <a:gd name="connsiteY148" fmla="*/ 9790428 h 12212781"/>
              <a:gd name="connsiteX149" fmla="*/ 16852938 w 19517598"/>
              <a:gd name="connsiteY149" fmla="*/ 9790431 h 12212781"/>
              <a:gd name="connsiteX150" fmla="*/ 11607926 w 19517598"/>
              <a:gd name="connsiteY150" fmla="*/ 7833988 h 12212781"/>
              <a:gd name="connsiteX151" fmla="*/ 11788812 w 19517598"/>
              <a:gd name="connsiteY151" fmla="*/ 8374667 h 12212781"/>
              <a:gd name="connsiteX152" fmla="*/ 12374185 w 19517598"/>
              <a:gd name="connsiteY152" fmla="*/ 8374664 h 12212781"/>
              <a:gd name="connsiteX153" fmla="*/ 11900605 w 19517598"/>
              <a:gd name="connsiteY153" fmla="*/ 8708817 h 12212781"/>
              <a:gd name="connsiteX154" fmla="*/ 12081499 w 19517598"/>
              <a:gd name="connsiteY154" fmla="*/ 9249493 h 12212781"/>
              <a:gd name="connsiteX155" fmla="*/ 11607926 w 19517598"/>
              <a:gd name="connsiteY155" fmla="*/ 8915333 h 12212781"/>
              <a:gd name="connsiteX156" fmla="*/ 11134350 w 19517598"/>
              <a:gd name="connsiteY156" fmla="*/ 9249493 h 12212781"/>
              <a:gd name="connsiteX157" fmla="*/ 11315245 w 19517598"/>
              <a:gd name="connsiteY157" fmla="*/ 8708817 h 12212781"/>
              <a:gd name="connsiteX158" fmla="*/ 10841665 w 19517598"/>
              <a:gd name="connsiteY158" fmla="*/ 8374663 h 12212781"/>
              <a:gd name="connsiteX159" fmla="*/ 11427039 w 19517598"/>
              <a:gd name="connsiteY159" fmla="*/ 8374667 h 12212781"/>
              <a:gd name="connsiteX160" fmla="*/ 6377140 w 19517598"/>
              <a:gd name="connsiteY160" fmla="*/ 6607429 h 12212781"/>
              <a:gd name="connsiteX161" fmla="*/ 6558026 w 19517598"/>
              <a:gd name="connsiteY161" fmla="*/ 7148107 h 12212781"/>
              <a:gd name="connsiteX162" fmla="*/ 7143399 w 19517598"/>
              <a:gd name="connsiteY162" fmla="*/ 7148104 h 12212781"/>
              <a:gd name="connsiteX163" fmla="*/ 6669820 w 19517598"/>
              <a:gd name="connsiteY163" fmla="*/ 7482257 h 12212781"/>
              <a:gd name="connsiteX164" fmla="*/ 6850714 w 19517598"/>
              <a:gd name="connsiteY164" fmla="*/ 8022933 h 12212781"/>
              <a:gd name="connsiteX165" fmla="*/ 6377140 w 19517598"/>
              <a:gd name="connsiteY165" fmla="*/ 7688773 h 12212781"/>
              <a:gd name="connsiteX166" fmla="*/ 5903565 w 19517598"/>
              <a:gd name="connsiteY166" fmla="*/ 8022933 h 12212781"/>
              <a:gd name="connsiteX167" fmla="*/ 6084459 w 19517598"/>
              <a:gd name="connsiteY167" fmla="*/ 7482257 h 12212781"/>
              <a:gd name="connsiteX168" fmla="*/ 5610880 w 19517598"/>
              <a:gd name="connsiteY168" fmla="*/ 7148104 h 12212781"/>
              <a:gd name="connsiteX169" fmla="*/ 6196253 w 19517598"/>
              <a:gd name="connsiteY169" fmla="*/ 7148107 h 12212781"/>
              <a:gd name="connsiteX170" fmla="*/ 951243 w 19517598"/>
              <a:gd name="connsiteY170" fmla="*/ 5191665 h 12212781"/>
              <a:gd name="connsiteX171" fmla="*/ 1132130 w 19517598"/>
              <a:gd name="connsiteY171" fmla="*/ 5732343 h 12212781"/>
              <a:gd name="connsiteX172" fmla="*/ 1717502 w 19517598"/>
              <a:gd name="connsiteY172" fmla="*/ 5732340 h 12212781"/>
              <a:gd name="connsiteX173" fmla="*/ 1243923 w 19517598"/>
              <a:gd name="connsiteY173" fmla="*/ 6066493 h 12212781"/>
              <a:gd name="connsiteX174" fmla="*/ 1424817 w 19517598"/>
              <a:gd name="connsiteY174" fmla="*/ 6607169 h 12212781"/>
              <a:gd name="connsiteX175" fmla="*/ 951243 w 19517598"/>
              <a:gd name="connsiteY175" fmla="*/ 6273009 h 12212781"/>
              <a:gd name="connsiteX176" fmla="*/ 477668 w 19517598"/>
              <a:gd name="connsiteY176" fmla="*/ 6607169 h 12212781"/>
              <a:gd name="connsiteX177" fmla="*/ 658562 w 19517598"/>
              <a:gd name="connsiteY177" fmla="*/ 6066493 h 12212781"/>
              <a:gd name="connsiteX178" fmla="*/ 184983 w 19517598"/>
              <a:gd name="connsiteY178" fmla="*/ 5732340 h 12212781"/>
              <a:gd name="connsiteX179" fmla="*/ 770356 w 19517598"/>
              <a:gd name="connsiteY179" fmla="*/ 5732343 h 12212781"/>
              <a:gd name="connsiteX180" fmla="*/ 15133385 w 19517598"/>
              <a:gd name="connsiteY180" fmla="*/ 7833984 h 12212781"/>
              <a:gd name="connsiteX181" fmla="*/ 15314271 w 19517598"/>
              <a:gd name="connsiteY181" fmla="*/ 8374662 h 12212781"/>
              <a:gd name="connsiteX182" fmla="*/ 15899644 w 19517598"/>
              <a:gd name="connsiteY182" fmla="*/ 8374659 h 12212781"/>
              <a:gd name="connsiteX183" fmla="*/ 15426064 w 19517598"/>
              <a:gd name="connsiteY183" fmla="*/ 8708812 h 12212781"/>
              <a:gd name="connsiteX184" fmla="*/ 15606958 w 19517598"/>
              <a:gd name="connsiteY184" fmla="*/ 9249488 h 12212781"/>
              <a:gd name="connsiteX185" fmla="*/ 15133385 w 19517598"/>
              <a:gd name="connsiteY185" fmla="*/ 8915329 h 12212781"/>
              <a:gd name="connsiteX186" fmla="*/ 14659809 w 19517598"/>
              <a:gd name="connsiteY186" fmla="*/ 9249488 h 12212781"/>
              <a:gd name="connsiteX187" fmla="*/ 14840704 w 19517598"/>
              <a:gd name="connsiteY187" fmla="*/ 8708812 h 12212781"/>
              <a:gd name="connsiteX188" fmla="*/ 14367124 w 19517598"/>
              <a:gd name="connsiteY188" fmla="*/ 8374659 h 12212781"/>
              <a:gd name="connsiteX189" fmla="*/ 14952498 w 19517598"/>
              <a:gd name="connsiteY189" fmla="*/ 8374662 h 12212781"/>
              <a:gd name="connsiteX190" fmla="*/ 9902594 w 19517598"/>
              <a:gd name="connsiteY190" fmla="*/ 6607424 h 12212781"/>
              <a:gd name="connsiteX191" fmla="*/ 10083480 w 19517598"/>
              <a:gd name="connsiteY191" fmla="*/ 7148102 h 12212781"/>
              <a:gd name="connsiteX192" fmla="*/ 10668853 w 19517598"/>
              <a:gd name="connsiteY192" fmla="*/ 7148099 h 12212781"/>
              <a:gd name="connsiteX193" fmla="*/ 10195274 w 19517598"/>
              <a:gd name="connsiteY193" fmla="*/ 7482253 h 12212781"/>
              <a:gd name="connsiteX194" fmla="*/ 10376168 w 19517598"/>
              <a:gd name="connsiteY194" fmla="*/ 8022929 h 12212781"/>
              <a:gd name="connsiteX195" fmla="*/ 9902594 w 19517598"/>
              <a:gd name="connsiteY195" fmla="*/ 7688769 h 12212781"/>
              <a:gd name="connsiteX196" fmla="*/ 9429019 w 19517598"/>
              <a:gd name="connsiteY196" fmla="*/ 8022929 h 12212781"/>
              <a:gd name="connsiteX197" fmla="*/ 9609913 w 19517598"/>
              <a:gd name="connsiteY197" fmla="*/ 7482253 h 12212781"/>
              <a:gd name="connsiteX198" fmla="*/ 9136341 w 19517598"/>
              <a:gd name="connsiteY198" fmla="*/ 7148101 h 12212781"/>
              <a:gd name="connsiteX199" fmla="*/ 9721707 w 19517598"/>
              <a:gd name="connsiteY199" fmla="*/ 7148103 h 12212781"/>
              <a:gd name="connsiteX200" fmla="*/ 4476701 w 19517598"/>
              <a:gd name="connsiteY200" fmla="*/ 5191661 h 12212781"/>
              <a:gd name="connsiteX201" fmla="*/ 4657587 w 19517598"/>
              <a:gd name="connsiteY201" fmla="*/ 5732339 h 12212781"/>
              <a:gd name="connsiteX202" fmla="*/ 5242959 w 19517598"/>
              <a:gd name="connsiteY202" fmla="*/ 5732336 h 12212781"/>
              <a:gd name="connsiteX203" fmla="*/ 4769380 w 19517598"/>
              <a:gd name="connsiteY203" fmla="*/ 6066489 h 12212781"/>
              <a:gd name="connsiteX204" fmla="*/ 4950274 w 19517598"/>
              <a:gd name="connsiteY204" fmla="*/ 6607165 h 12212781"/>
              <a:gd name="connsiteX205" fmla="*/ 4476701 w 19517598"/>
              <a:gd name="connsiteY205" fmla="*/ 6273006 h 12212781"/>
              <a:gd name="connsiteX206" fmla="*/ 4003126 w 19517598"/>
              <a:gd name="connsiteY206" fmla="*/ 6607165 h 12212781"/>
              <a:gd name="connsiteX207" fmla="*/ 4184020 w 19517598"/>
              <a:gd name="connsiteY207" fmla="*/ 6066490 h 12212781"/>
              <a:gd name="connsiteX208" fmla="*/ 3710441 w 19517598"/>
              <a:gd name="connsiteY208" fmla="*/ 5732336 h 12212781"/>
              <a:gd name="connsiteX209" fmla="*/ 4295814 w 19517598"/>
              <a:gd name="connsiteY209" fmla="*/ 5732339 h 12212781"/>
              <a:gd name="connsiteX210" fmla="*/ 18658843 w 19517598"/>
              <a:gd name="connsiteY210" fmla="*/ 7833982 h 12212781"/>
              <a:gd name="connsiteX211" fmla="*/ 18839729 w 19517598"/>
              <a:gd name="connsiteY211" fmla="*/ 8374659 h 12212781"/>
              <a:gd name="connsiteX212" fmla="*/ 19425102 w 19517598"/>
              <a:gd name="connsiteY212" fmla="*/ 8374656 h 12212781"/>
              <a:gd name="connsiteX213" fmla="*/ 18951522 w 19517598"/>
              <a:gd name="connsiteY213" fmla="*/ 8708809 h 12212781"/>
              <a:gd name="connsiteX214" fmla="*/ 19132417 w 19517598"/>
              <a:gd name="connsiteY214" fmla="*/ 9249485 h 12212781"/>
              <a:gd name="connsiteX215" fmla="*/ 18658843 w 19517598"/>
              <a:gd name="connsiteY215" fmla="*/ 8915325 h 12212781"/>
              <a:gd name="connsiteX216" fmla="*/ 18185267 w 19517598"/>
              <a:gd name="connsiteY216" fmla="*/ 9249485 h 12212781"/>
              <a:gd name="connsiteX217" fmla="*/ 18366162 w 19517598"/>
              <a:gd name="connsiteY217" fmla="*/ 8708809 h 12212781"/>
              <a:gd name="connsiteX218" fmla="*/ 17892582 w 19517598"/>
              <a:gd name="connsiteY218" fmla="*/ 8374655 h 12212781"/>
              <a:gd name="connsiteX219" fmla="*/ 18477956 w 19517598"/>
              <a:gd name="connsiteY219" fmla="*/ 8374659 h 12212781"/>
              <a:gd name="connsiteX220" fmla="*/ 13428053 w 19517598"/>
              <a:gd name="connsiteY220" fmla="*/ 6607422 h 12212781"/>
              <a:gd name="connsiteX221" fmla="*/ 13608939 w 19517598"/>
              <a:gd name="connsiteY221" fmla="*/ 7148099 h 12212781"/>
              <a:gd name="connsiteX222" fmla="*/ 14194312 w 19517598"/>
              <a:gd name="connsiteY222" fmla="*/ 7148096 h 12212781"/>
              <a:gd name="connsiteX223" fmla="*/ 13720732 w 19517598"/>
              <a:gd name="connsiteY223" fmla="*/ 7482249 h 12212781"/>
              <a:gd name="connsiteX224" fmla="*/ 13901627 w 19517598"/>
              <a:gd name="connsiteY224" fmla="*/ 8022925 h 12212781"/>
              <a:gd name="connsiteX225" fmla="*/ 13428053 w 19517598"/>
              <a:gd name="connsiteY225" fmla="*/ 7688765 h 12212781"/>
              <a:gd name="connsiteX226" fmla="*/ 12954477 w 19517598"/>
              <a:gd name="connsiteY226" fmla="*/ 8022925 h 12212781"/>
              <a:gd name="connsiteX227" fmla="*/ 13135372 w 19517598"/>
              <a:gd name="connsiteY227" fmla="*/ 7482249 h 12212781"/>
              <a:gd name="connsiteX228" fmla="*/ 12661792 w 19517598"/>
              <a:gd name="connsiteY228" fmla="*/ 7148096 h 12212781"/>
              <a:gd name="connsiteX229" fmla="*/ 13247166 w 19517598"/>
              <a:gd name="connsiteY229" fmla="*/ 7148099 h 12212781"/>
              <a:gd name="connsiteX230" fmla="*/ 8002160 w 19517598"/>
              <a:gd name="connsiteY230" fmla="*/ 5191659 h 12212781"/>
              <a:gd name="connsiteX231" fmla="*/ 8183046 w 19517598"/>
              <a:gd name="connsiteY231" fmla="*/ 5732337 h 12212781"/>
              <a:gd name="connsiteX232" fmla="*/ 8768420 w 19517598"/>
              <a:gd name="connsiteY232" fmla="*/ 5732334 h 12212781"/>
              <a:gd name="connsiteX233" fmla="*/ 8294841 w 19517598"/>
              <a:gd name="connsiteY233" fmla="*/ 6066486 h 12212781"/>
              <a:gd name="connsiteX234" fmla="*/ 8475734 w 19517598"/>
              <a:gd name="connsiteY234" fmla="*/ 6607162 h 12212781"/>
              <a:gd name="connsiteX235" fmla="*/ 8002160 w 19517598"/>
              <a:gd name="connsiteY235" fmla="*/ 6273002 h 12212781"/>
              <a:gd name="connsiteX236" fmla="*/ 7528585 w 19517598"/>
              <a:gd name="connsiteY236" fmla="*/ 6607162 h 12212781"/>
              <a:gd name="connsiteX237" fmla="*/ 7709479 w 19517598"/>
              <a:gd name="connsiteY237" fmla="*/ 6066486 h 12212781"/>
              <a:gd name="connsiteX238" fmla="*/ 7235898 w 19517598"/>
              <a:gd name="connsiteY238" fmla="*/ 5732333 h 12212781"/>
              <a:gd name="connsiteX239" fmla="*/ 7821273 w 19517598"/>
              <a:gd name="connsiteY239" fmla="*/ 5732337 h 12212781"/>
              <a:gd name="connsiteX240" fmla="*/ 2759190 w 19517598"/>
              <a:gd name="connsiteY240" fmla="*/ 4011367 h 12212781"/>
              <a:gd name="connsiteX241" fmla="*/ 2940076 w 19517598"/>
              <a:gd name="connsiteY241" fmla="*/ 4552044 h 12212781"/>
              <a:gd name="connsiteX242" fmla="*/ 3525448 w 19517598"/>
              <a:gd name="connsiteY242" fmla="*/ 4552041 h 12212781"/>
              <a:gd name="connsiteX243" fmla="*/ 3051870 w 19517598"/>
              <a:gd name="connsiteY243" fmla="*/ 4886193 h 12212781"/>
              <a:gd name="connsiteX244" fmla="*/ 3232764 w 19517598"/>
              <a:gd name="connsiteY244" fmla="*/ 5426869 h 12212781"/>
              <a:gd name="connsiteX245" fmla="*/ 2759190 w 19517598"/>
              <a:gd name="connsiteY245" fmla="*/ 5092709 h 12212781"/>
              <a:gd name="connsiteX246" fmla="*/ 2285615 w 19517598"/>
              <a:gd name="connsiteY246" fmla="*/ 5426869 h 12212781"/>
              <a:gd name="connsiteX247" fmla="*/ 2466509 w 19517598"/>
              <a:gd name="connsiteY247" fmla="*/ 4886193 h 12212781"/>
              <a:gd name="connsiteX248" fmla="*/ 1992930 w 19517598"/>
              <a:gd name="connsiteY248" fmla="*/ 4552041 h 12212781"/>
              <a:gd name="connsiteX249" fmla="*/ 2578303 w 19517598"/>
              <a:gd name="connsiteY249" fmla="*/ 4552044 h 12212781"/>
              <a:gd name="connsiteX250" fmla="*/ 16953511 w 19517598"/>
              <a:gd name="connsiteY250" fmla="*/ 6607419 h 12212781"/>
              <a:gd name="connsiteX251" fmla="*/ 17134397 w 19517598"/>
              <a:gd name="connsiteY251" fmla="*/ 7148096 h 12212781"/>
              <a:gd name="connsiteX252" fmla="*/ 17719770 w 19517598"/>
              <a:gd name="connsiteY252" fmla="*/ 7148093 h 12212781"/>
              <a:gd name="connsiteX253" fmla="*/ 17246191 w 19517598"/>
              <a:gd name="connsiteY253" fmla="*/ 7482245 h 12212781"/>
              <a:gd name="connsiteX254" fmla="*/ 17427085 w 19517598"/>
              <a:gd name="connsiteY254" fmla="*/ 8022921 h 12212781"/>
              <a:gd name="connsiteX255" fmla="*/ 16953511 w 19517598"/>
              <a:gd name="connsiteY255" fmla="*/ 7688761 h 12212781"/>
              <a:gd name="connsiteX256" fmla="*/ 16479936 w 19517598"/>
              <a:gd name="connsiteY256" fmla="*/ 8022921 h 12212781"/>
              <a:gd name="connsiteX257" fmla="*/ 16660830 w 19517598"/>
              <a:gd name="connsiteY257" fmla="*/ 7482246 h 12212781"/>
              <a:gd name="connsiteX258" fmla="*/ 16187250 w 19517598"/>
              <a:gd name="connsiteY258" fmla="*/ 7148093 h 12212781"/>
              <a:gd name="connsiteX259" fmla="*/ 16772624 w 19517598"/>
              <a:gd name="connsiteY259" fmla="*/ 7148096 h 12212781"/>
              <a:gd name="connsiteX260" fmla="*/ 11527611 w 19517598"/>
              <a:gd name="connsiteY260" fmla="*/ 5191654 h 12212781"/>
              <a:gd name="connsiteX261" fmla="*/ 11708497 w 19517598"/>
              <a:gd name="connsiteY261" fmla="*/ 5732331 h 12212781"/>
              <a:gd name="connsiteX262" fmla="*/ 12293871 w 19517598"/>
              <a:gd name="connsiteY262" fmla="*/ 5732328 h 12212781"/>
              <a:gd name="connsiteX263" fmla="*/ 11820291 w 19517598"/>
              <a:gd name="connsiteY263" fmla="*/ 6066481 h 12212781"/>
              <a:gd name="connsiteX264" fmla="*/ 12001185 w 19517598"/>
              <a:gd name="connsiteY264" fmla="*/ 6607156 h 12212781"/>
              <a:gd name="connsiteX265" fmla="*/ 11527611 w 19517598"/>
              <a:gd name="connsiteY265" fmla="*/ 6272997 h 12212781"/>
              <a:gd name="connsiteX266" fmla="*/ 11054037 w 19517598"/>
              <a:gd name="connsiteY266" fmla="*/ 6607156 h 12212781"/>
              <a:gd name="connsiteX267" fmla="*/ 11234930 w 19517598"/>
              <a:gd name="connsiteY267" fmla="*/ 6066481 h 12212781"/>
              <a:gd name="connsiteX268" fmla="*/ 10761351 w 19517598"/>
              <a:gd name="connsiteY268" fmla="*/ 5732328 h 12212781"/>
              <a:gd name="connsiteX269" fmla="*/ 11346724 w 19517598"/>
              <a:gd name="connsiteY269" fmla="*/ 5732331 h 12212781"/>
              <a:gd name="connsiteX270" fmla="*/ 6284647 w 19517598"/>
              <a:gd name="connsiteY270" fmla="*/ 4011364 h 12212781"/>
              <a:gd name="connsiteX271" fmla="*/ 6465533 w 19517598"/>
              <a:gd name="connsiteY271" fmla="*/ 4552041 h 12212781"/>
              <a:gd name="connsiteX272" fmla="*/ 7050906 w 19517598"/>
              <a:gd name="connsiteY272" fmla="*/ 4552039 h 12212781"/>
              <a:gd name="connsiteX273" fmla="*/ 6577327 w 19517598"/>
              <a:gd name="connsiteY273" fmla="*/ 4886191 h 12212781"/>
              <a:gd name="connsiteX274" fmla="*/ 6758221 w 19517598"/>
              <a:gd name="connsiteY274" fmla="*/ 5426867 h 12212781"/>
              <a:gd name="connsiteX275" fmla="*/ 6284647 w 19517598"/>
              <a:gd name="connsiteY275" fmla="*/ 5092707 h 12212781"/>
              <a:gd name="connsiteX276" fmla="*/ 5811072 w 19517598"/>
              <a:gd name="connsiteY276" fmla="*/ 5426866 h 12212781"/>
              <a:gd name="connsiteX277" fmla="*/ 5991966 w 19517598"/>
              <a:gd name="connsiteY277" fmla="*/ 4886191 h 12212781"/>
              <a:gd name="connsiteX278" fmla="*/ 5518387 w 19517598"/>
              <a:gd name="connsiteY278" fmla="*/ 4552038 h 12212781"/>
              <a:gd name="connsiteX279" fmla="*/ 6103760 w 19517598"/>
              <a:gd name="connsiteY279" fmla="*/ 4552040 h 12212781"/>
              <a:gd name="connsiteX280" fmla="*/ 858751 w 19517598"/>
              <a:gd name="connsiteY280" fmla="*/ 2595602 h 12212781"/>
              <a:gd name="connsiteX281" fmla="*/ 1039638 w 19517598"/>
              <a:gd name="connsiteY281" fmla="*/ 3136278 h 12212781"/>
              <a:gd name="connsiteX282" fmla="*/ 1625011 w 19517598"/>
              <a:gd name="connsiteY282" fmla="*/ 3136275 h 12212781"/>
              <a:gd name="connsiteX283" fmla="*/ 1151431 w 19517598"/>
              <a:gd name="connsiteY283" fmla="*/ 3470428 h 12212781"/>
              <a:gd name="connsiteX284" fmla="*/ 1332326 w 19517598"/>
              <a:gd name="connsiteY284" fmla="*/ 4011103 h 12212781"/>
              <a:gd name="connsiteX285" fmla="*/ 858752 w 19517598"/>
              <a:gd name="connsiteY285" fmla="*/ 3676943 h 12212781"/>
              <a:gd name="connsiteX286" fmla="*/ 385177 w 19517598"/>
              <a:gd name="connsiteY286" fmla="*/ 4011103 h 12212781"/>
              <a:gd name="connsiteX287" fmla="*/ 566071 w 19517598"/>
              <a:gd name="connsiteY287" fmla="*/ 3470427 h 12212781"/>
              <a:gd name="connsiteX288" fmla="*/ 92492 w 19517598"/>
              <a:gd name="connsiteY288" fmla="*/ 3136276 h 12212781"/>
              <a:gd name="connsiteX289" fmla="*/ 677865 w 19517598"/>
              <a:gd name="connsiteY289" fmla="*/ 3136278 h 12212781"/>
              <a:gd name="connsiteX290" fmla="*/ 15053070 w 19517598"/>
              <a:gd name="connsiteY290" fmla="*/ 5191653 h 12212781"/>
              <a:gd name="connsiteX291" fmla="*/ 15233956 w 19517598"/>
              <a:gd name="connsiteY291" fmla="*/ 5732330 h 12212781"/>
              <a:gd name="connsiteX292" fmla="*/ 15819329 w 19517598"/>
              <a:gd name="connsiteY292" fmla="*/ 5732327 h 12212781"/>
              <a:gd name="connsiteX293" fmla="*/ 15345750 w 19517598"/>
              <a:gd name="connsiteY293" fmla="*/ 6066479 h 12212781"/>
              <a:gd name="connsiteX294" fmla="*/ 15526644 w 19517598"/>
              <a:gd name="connsiteY294" fmla="*/ 6607154 h 12212781"/>
              <a:gd name="connsiteX295" fmla="*/ 15053071 w 19517598"/>
              <a:gd name="connsiteY295" fmla="*/ 6272994 h 12212781"/>
              <a:gd name="connsiteX296" fmla="*/ 14579495 w 19517598"/>
              <a:gd name="connsiteY296" fmla="*/ 6607154 h 12212781"/>
              <a:gd name="connsiteX297" fmla="*/ 14760389 w 19517598"/>
              <a:gd name="connsiteY297" fmla="*/ 6066479 h 12212781"/>
              <a:gd name="connsiteX298" fmla="*/ 14286810 w 19517598"/>
              <a:gd name="connsiteY298" fmla="*/ 5732326 h 12212781"/>
              <a:gd name="connsiteX299" fmla="*/ 14872184 w 19517598"/>
              <a:gd name="connsiteY299" fmla="*/ 5732329 h 12212781"/>
              <a:gd name="connsiteX300" fmla="*/ 9810108 w 19517598"/>
              <a:gd name="connsiteY300" fmla="*/ 4011362 h 12212781"/>
              <a:gd name="connsiteX301" fmla="*/ 9990996 w 19517598"/>
              <a:gd name="connsiteY301" fmla="*/ 4552039 h 12212781"/>
              <a:gd name="connsiteX302" fmla="*/ 10576356 w 19517598"/>
              <a:gd name="connsiteY302" fmla="*/ 4552035 h 12212781"/>
              <a:gd name="connsiteX303" fmla="*/ 10102778 w 19517598"/>
              <a:gd name="connsiteY303" fmla="*/ 4886186 h 12212781"/>
              <a:gd name="connsiteX304" fmla="*/ 10283672 w 19517598"/>
              <a:gd name="connsiteY304" fmla="*/ 5426861 h 12212781"/>
              <a:gd name="connsiteX305" fmla="*/ 9810110 w 19517598"/>
              <a:gd name="connsiteY305" fmla="*/ 5092704 h 12212781"/>
              <a:gd name="connsiteX306" fmla="*/ 9336533 w 19517598"/>
              <a:gd name="connsiteY306" fmla="*/ 5426863 h 12212781"/>
              <a:gd name="connsiteX307" fmla="*/ 9517427 w 19517598"/>
              <a:gd name="connsiteY307" fmla="*/ 4886188 h 12212781"/>
              <a:gd name="connsiteX308" fmla="*/ 9043848 w 19517598"/>
              <a:gd name="connsiteY308" fmla="*/ 4552035 h 12212781"/>
              <a:gd name="connsiteX309" fmla="*/ 9629221 w 19517598"/>
              <a:gd name="connsiteY309" fmla="*/ 4552039 h 12212781"/>
              <a:gd name="connsiteX310" fmla="*/ 4384208 w 19517598"/>
              <a:gd name="connsiteY310" fmla="*/ 2595600 h 12212781"/>
              <a:gd name="connsiteX311" fmla="*/ 4565094 w 19517598"/>
              <a:gd name="connsiteY311" fmla="*/ 3136276 h 12212781"/>
              <a:gd name="connsiteX312" fmla="*/ 5150467 w 19517598"/>
              <a:gd name="connsiteY312" fmla="*/ 3136273 h 12212781"/>
              <a:gd name="connsiteX313" fmla="*/ 4676888 w 19517598"/>
              <a:gd name="connsiteY313" fmla="*/ 3470425 h 12212781"/>
              <a:gd name="connsiteX314" fmla="*/ 4857782 w 19517598"/>
              <a:gd name="connsiteY314" fmla="*/ 4011099 h 12212781"/>
              <a:gd name="connsiteX315" fmla="*/ 4384209 w 19517598"/>
              <a:gd name="connsiteY315" fmla="*/ 3676940 h 12212781"/>
              <a:gd name="connsiteX316" fmla="*/ 3910634 w 19517598"/>
              <a:gd name="connsiteY316" fmla="*/ 4011100 h 12212781"/>
              <a:gd name="connsiteX317" fmla="*/ 4091528 w 19517598"/>
              <a:gd name="connsiteY317" fmla="*/ 3470425 h 12212781"/>
              <a:gd name="connsiteX318" fmla="*/ 3617949 w 19517598"/>
              <a:gd name="connsiteY318" fmla="*/ 3136272 h 12212781"/>
              <a:gd name="connsiteX319" fmla="*/ 4203322 w 19517598"/>
              <a:gd name="connsiteY319" fmla="*/ 3136276 h 12212781"/>
              <a:gd name="connsiteX320" fmla="*/ 18578529 w 19517598"/>
              <a:gd name="connsiteY320" fmla="*/ 5191649 h 12212781"/>
              <a:gd name="connsiteX321" fmla="*/ 18759415 w 19517598"/>
              <a:gd name="connsiteY321" fmla="*/ 5732327 h 12212781"/>
              <a:gd name="connsiteX322" fmla="*/ 19344788 w 19517598"/>
              <a:gd name="connsiteY322" fmla="*/ 5732324 h 12212781"/>
              <a:gd name="connsiteX323" fmla="*/ 18871209 w 19517598"/>
              <a:gd name="connsiteY323" fmla="*/ 6066477 h 12212781"/>
              <a:gd name="connsiteX324" fmla="*/ 19052103 w 19517598"/>
              <a:gd name="connsiteY324" fmla="*/ 6607151 h 12212781"/>
              <a:gd name="connsiteX325" fmla="*/ 18578530 w 19517598"/>
              <a:gd name="connsiteY325" fmla="*/ 6272992 h 12212781"/>
              <a:gd name="connsiteX326" fmla="*/ 18104954 w 19517598"/>
              <a:gd name="connsiteY326" fmla="*/ 6607151 h 12212781"/>
              <a:gd name="connsiteX327" fmla="*/ 18285848 w 19517598"/>
              <a:gd name="connsiteY327" fmla="*/ 6066476 h 12212781"/>
              <a:gd name="connsiteX328" fmla="*/ 17812269 w 19517598"/>
              <a:gd name="connsiteY328" fmla="*/ 5732323 h 12212781"/>
              <a:gd name="connsiteX329" fmla="*/ 18397642 w 19517598"/>
              <a:gd name="connsiteY329" fmla="*/ 5732327 h 12212781"/>
              <a:gd name="connsiteX330" fmla="*/ 13335556 w 19517598"/>
              <a:gd name="connsiteY330" fmla="*/ 4011357 h 12212781"/>
              <a:gd name="connsiteX331" fmla="*/ 13516442 w 19517598"/>
              <a:gd name="connsiteY331" fmla="*/ 4552035 h 12212781"/>
              <a:gd name="connsiteX332" fmla="*/ 14101815 w 19517598"/>
              <a:gd name="connsiteY332" fmla="*/ 4552032 h 12212781"/>
              <a:gd name="connsiteX333" fmla="*/ 13628236 w 19517598"/>
              <a:gd name="connsiteY333" fmla="*/ 4886184 h 12212781"/>
              <a:gd name="connsiteX334" fmla="*/ 13809130 w 19517598"/>
              <a:gd name="connsiteY334" fmla="*/ 5426859 h 12212781"/>
              <a:gd name="connsiteX335" fmla="*/ 13335557 w 19517598"/>
              <a:gd name="connsiteY335" fmla="*/ 5092700 h 12212781"/>
              <a:gd name="connsiteX336" fmla="*/ 12861981 w 19517598"/>
              <a:gd name="connsiteY336" fmla="*/ 5426859 h 12212781"/>
              <a:gd name="connsiteX337" fmla="*/ 13042876 w 19517598"/>
              <a:gd name="connsiteY337" fmla="*/ 4886185 h 12212781"/>
              <a:gd name="connsiteX338" fmla="*/ 12569296 w 19517598"/>
              <a:gd name="connsiteY338" fmla="*/ 4552031 h 12212781"/>
              <a:gd name="connsiteX339" fmla="*/ 13154670 w 19517598"/>
              <a:gd name="connsiteY339" fmla="*/ 4552034 h 12212781"/>
              <a:gd name="connsiteX340" fmla="*/ 7909664 w 19517598"/>
              <a:gd name="connsiteY340" fmla="*/ 2595596 h 12212781"/>
              <a:gd name="connsiteX341" fmla="*/ 8090551 w 19517598"/>
              <a:gd name="connsiteY341" fmla="*/ 3136274 h 12212781"/>
              <a:gd name="connsiteX342" fmla="*/ 8675926 w 19517598"/>
              <a:gd name="connsiteY342" fmla="*/ 3136271 h 12212781"/>
              <a:gd name="connsiteX343" fmla="*/ 8202346 w 19517598"/>
              <a:gd name="connsiteY343" fmla="*/ 3470424 h 12212781"/>
              <a:gd name="connsiteX344" fmla="*/ 8383241 w 19517598"/>
              <a:gd name="connsiteY344" fmla="*/ 4011097 h 12212781"/>
              <a:gd name="connsiteX345" fmla="*/ 7909666 w 19517598"/>
              <a:gd name="connsiteY345" fmla="*/ 3676937 h 12212781"/>
              <a:gd name="connsiteX346" fmla="*/ 7436090 w 19517598"/>
              <a:gd name="connsiteY346" fmla="*/ 4011097 h 12212781"/>
              <a:gd name="connsiteX347" fmla="*/ 7616984 w 19517598"/>
              <a:gd name="connsiteY347" fmla="*/ 3470421 h 12212781"/>
              <a:gd name="connsiteX348" fmla="*/ 7143405 w 19517598"/>
              <a:gd name="connsiteY348" fmla="*/ 3136271 h 12212781"/>
              <a:gd name="connsiteX349" fmla="*/ 7728778 w 19517598"/>
              <a:gd name="connsiteY349" fmla="*/ 3136274 h 12212781"/>
              <a:gd name="connsiteX350" fmla="*/ 2666697 w 19517598"/>
              <a:gd name="connsiteY350" fmla="*/ 1415791 h 12212781"/>
              <a:gd name="connsiteX351" fmla="*/ 2847583 w 19517598"/>
              <a:gd name="connsiteY351" fmla="*/ 1956470 h 12212781"/>
              <a:gd name="connsiteX352" fmla="*/ 3432956 w 19517598"/>
              <a:gd name="connsiteY352" fmla="*/ 1956467 h 12212781"/>
              <a:gd name="connsiteX353" fmla="*/ 2959377 w 19517598"/>
              <a:gd name="connsiteY353" fmla="*/ 2290619 h 12212781"/>
              <a:gd name="connsiteX354" fmla="*/ 3140271 w 19517598"/>
              <a:gd name="connsiteY354" fmla="*/ 2831293 h 12212781"/>
              <a:gd name="connsiteX355" fmla="*/ 2666697 w 19517598"/>
              <a:gd name="connsiteY355" fmla="*/ 2497134 h 12212781"/>
              <a:gd name="connsiteX356" fmla="*/ 2193123 w 19517598"/>
              <a:gd name="connsiteY356" fmla="*/ 2831294 h 12212781"/>
              <a:gd name="connsiteX357" fmla="*/ 2374016 w 19517598"/>
              <a:gd name="connsiteY357" fmla="*/ 2290620 h 12212781"/>
              <a:gd name="connsiteX358" fmla="*/ 1900438 w 19517598"/>
              <a:gd name="connsiteY358" fmla="*/ 1956467 h 12212781"/>
              <a:gd name="connsiteX359" fmla="*/ 2485810 w 19517598"/>
              <a:gd name="connsiteY359" fmla="*/ 1956470 h 12212781"/>
              <a:gd name="connsiteX360" fmla="*/ 16861016 w 19517598"/>
              <a:gd name="connsiteY360" fmla="*/ 4011353 h 12212781"/>
              <a:gd name="connsiteX361" fmla="*/ 17041901 w 19517598"/>
              <a:gd name="connsiteY361" fmla="*/ 4552031 h 12212781"/>
              <a:gd name="connsiteX362" fmla="*/ 17627275 w 19517598"/>
              <a:gd name="connsiteY362" fmla="*/ 4552028 h 12212781"/>
              <a:gd name="connsiteX363" fmla="*/ 17153695 w 19517598"/>
              <a:gd name="connsiteY363" fmla="*/ 4886181 h 12212781"/>
              <a:gd name="connsiteX364" fmla="*/ 17334590 w 19517598"/>
              <a:gd name="connsiteY364" fmla="*/ 5426855 h 12212781"/>
              <a:gd name="connsiteX365" fmla="*/ 16861016 w 19517598"/>
              <a:gd name="connsiteY365" fmla="*/ 5092697 h 12212781"/>
              <a:gd name="connsiteX366" fmla="*/ 16387440 w 19517598"/>
              <a:gd name="connsiteY366" fmla="*/ 5426857 h 12212781"/>
              <a:gd name="connsiteX367" fmla="*/ 16568335 w 19517598"/>
              <a:gd name="connsiteY367" fmla="*/ 4886181 h 12212781"/>
              <a:gd name="connsiteX368" fmla="*/ 16094755 w 19517598"/>
              <a:gd name="connsiteY368" fmla="*/ 4552028 h 12212781"/>
              <a:gd name="connsiteX369" fmla="*/ 16680129 w 19517598"/>
              <a:gd name="connsiteY369" fmla="*/ 4552031 h 12212781"/>
              <a:gd name="connsiteX370" fmla="*/ 11435114 w 19517598"/>
              <a:gd name="connsiteY370" fmla="*/ 2595589 h 12212781"/>
              <a:gd name="connsiteX371" fmla="*/ 11616001 w 19517598"/>
              <a:gd name="connsiteY371" fmla="*/ 3136267 h 12212781"/>
              <a:gd name="connsiteX372" fmla="*/ 12201373 w 19517598"/>
              <a:gd name="connsiteY372" fmla="*/ 3136265 h 12212781"/>
              <a:gd name="connsiteX373" fmla="*/ 11727795 w 19517598"/>
              <a:gd name="connsiteY373" fmla="*/ 3470418 h 12212781"/>
              <a:gd name="connsiteX374" fmla="*/ 11908688 w 19517598"/>
              <a:gd name="connsiteY374" fmla="*/ 4011093 h 12212781"/>
              <a:gd name="connsiteX375" fmla="*/ 11435114 w 19517598"/>
              <a:gd name="connsiteY375" fmla="*/ 3676933 h 12212781"/>
              <a:gd name="connsiteX376" fmla="*/ 10961540 w 19517598"/>
              <a:gd name="connsiteY376" fmla="*/ 4011094 h 12212781"/>
              <a:gd name="connsiteX377" fmla="*/ 11142433 w 19517598"/>
              <a:gd name="connsiteY377" fmla="*/ 3470417 h 12212781"/>
              <a:gd name="connsiteX378" fmla="*/ 10668854 w 19517598"/>
              <a:gd name="connsiteY378" fmla="*/ 3136265 h 12212781"/>
              <a:gd name="connsiteX379" fmla="*/ 11254227 w 19517598"/>
              <a:gd name="connsiteY379" fmla="*/ 3136267 h 12212781"/>
              <a:gd name="connsiteX380" fmla="*/ 6192154 w 19517598"/>
              <a:gd name="connsiteY380" fmla="*/ 1415787 h 12212781"/>
              <a:gd name="connsiteX381" fmla="*/ 6373039 w 19517598"/>
              <a:gd name="connsiteY381" fmla="*/ 1956465 h 12212781"/>
              <a:gd name="connsiteX382" fmla="*/ 6958413 w 19517598"/>
              <a:gd name="connsiteY382" fmla="*/ 1956462 h 12212781"/>
              <a:gd name="connsiteX383" fmla="*/ 6484833 w 19517598"/>
              <a:gd name="connsiteY383" fmla="*/ 2290615 h 12212781"/>
              <a:gd name="connsiteX384" fmla="*/ 6665727 w 19517598"/>
              <a:gd name="connsiteY384" fmla="*/ 2831291 h 12212781"/>
              <a:gd name="connsiteX385" fmla="*/ 6192154 w 19517598"/>
              <a:gd name="connsiteY385" fmla="*/ 2497131 h 12212781"/>
              <a:gd name="connsiteX386" fmla="*/ 5718579 w 19517598"/>
              <a:gd name="connsiteY386" fmla="*/ 2831291 h 12212781"/>
              <a:gd name="connsiteX387" fmla="*/ 5899473 w 19517598"/>
              <a:gd name="connsiteY387" fmla="*/ 2290615 h 12212781"/>
              <a:gd name="connsiteX388" fmla="*/ 5425894 w 19517598"/>
              <a:gd name="connsiteY388" fmla="*/ 1956462 h 12212781"/>
              <a:gd name="connsiteX389" fmla="*/ 6011267 w 19517598"/>
              <a:gd name="connsiteY389" fmla="*/ 1956465 h 12212781"/>
              <a:gd name="connsiteX390" fmla="*/ 766259 w 19517598"/>
              <a:gd name="connsiteY390" fmla="*/ 25 h 12212781"/>
              <a:gd name="connsiteX391" fmla="*/ 947145 w 19517598"/>
              <a:gd name="connsiteY391" fmla="*/ 540703 h 12212781"/>
              <a:gd name="connsiteX392" fmla="*/ 1532517 w 19517598"/>
              <a:gd name="connsiteY392" fmla="*/ 540700 h 12212781"/>
              <a:gd name="connsiteX393" fmla="*/ 1058939 w 19517598"/>
              <a:gd name="connsiteY393" fmla="*/ 874852 h 12212781"/>
              <a:gd name="connsiteX394" fmla="*/ 1239834 w 19517598"/>
              <a:gd name="connsiteY394" fmla="*/ 1415528 h 12212781"/>
              <a:gd name="connsiteX395" fmla="*/ 766260 w 19517598"/>
              <a:gd name="connsiteY395" fmla="*/ 1081369 h 12212781"/>
              <a:gd name="connsiteX396" fmla="*/ 292684 w 19517598"/>
              <a:gd name="connsiteY396" fmla="*/ 1415528 h 12212781"/>
              <a:gd name="connsiteX397" fmla="*/ 473578 w 19517598"/>
              <a:gd name="connsiteY397" fmla="*/ 874853 h 12212781"/>
              <a:gd name="connsiteX398" fmla="*/ 0 w 19517598"/>
              <a:gd name="connsiteY398" fmla="*/ 540700 h 12212781"/>
              <a:gd name="connsiteX399" fmla="*/ 585373 w 19517598"/>
              <a:gd name="connsiteY399" fmla="*/ 540703 h 12212781"/>
              <a:gd name="connsiteX400" fmla="*/ 14960574 w 19517598"/>
              <a:gd name="connsiteY400" fmla="*/ 2595586 h 12212781"/>
              <a:gd name="connsiteX401" fmla="*/ 15141460 w 19517598"/>
              <a:gd name="connsiteY401" fmla="*/ 3136264 h 12212781"/>
              <a:gd name="connsiteX402" fmla="*/ 15726833 w 19517598"/>
              <a:gd name="connsiteY402" fmla="*/ 3136261 h 12212781"/>
              <a:gd name="connsiteX403" fmla="*/ 15253253 w 19517598"/>
              <a:gd name="connsiteY403" fmla="*/ 3470414 h 12212781"/>
              <a:gd name="connsiteX404" fmla="*/ 15434148 w 19517598"/>
              <a:gd name="connsiteY404" fmla="*/ 4011090 h 12212781"/>
              <a:gd name="connsiteX405" fmla="*/ 14960574 w 19517598"/>
              <a:gd name="connsiteY405" fmla="*/ 3676930 h 12212781"/>
              <a:gd name="connsiteX406" fmla="*/ 14486998 w 19517598"/>
              <a:gd name="connsiteY406" fmla="*/ 4011090 h 12212781"/>
              <a:gd name="connsiteX407" fmla="*/ 14667893 w 19517598"/>
              <a:gd name="connsiteY407" fmla="*/ 3470414 h 12212781"/>
              <a:gd name="connsiteX408" fmla="*/ 14194313 w 19517598"/>
              <a:gd name="connsiteY408" fmla="*/ 3136261 h 12212781"/>
              <a:gd name="connsiteX409" fmla="*/ 14779687 w 19517598"/>
              <a:gd name="connsiteY409" fmla="*/ 3136264 h 12212781"/>
              <a:gd name="connsiteX410" fmla="*/ 9717615 w 19517598"/>
              <a:gd name="connsiteY410" fmla="*/ 1415784 h 12212781"/>
              <a:gd name="connsiteX411" fmla="*/ 9898502 w 19517598"/>
              <a:gd name="connsiteY411" fmla="*/ 1956462 h 12212781"/>
              <a:gd name="connsiteX412" fmla="*/ 10483876 w 19517598"/>
              <a:gd name="connsiteY412" fmla="*/ 1956459 h 12212781"/>
              <a:gd name="connsiteX413" fmla="*/ 10010297 w 19517598"/>
              <a:gd name="connsiteY413" fmla="*/ 2290612 h 12212781"/>
              <a:gd name="connsiteX414" fmla="*/ 10191192 w 19517598"/>
              <a:gd name="connsiteY414" fmla="*/ 2831288 h 12212781"/>
              <a:gd name="connsiteX415" fmla="*/ 9717616 w 19517598"/>
              <a:gd name="connsiteY415" fmla="*/ 2497128 h 12212781"/>
              <a:gd name="connsiteX416" fmla="*/ 9244041 w 19517598"/>
              <a:gd name="connsiteY416" fmla="*/ 2831288 h 12212781"/>
              <a:gd name="connsiteX417" fmla="*/ 9424934 w 19517598"/>
              <a:gd name="connsiteY417" fmla="*/ 2290612 h 12212781"/>
              <a:gd name="connsiteX418" fmla="*/ 8951354 w 19517598"/>
              <a:gd name="connsiteY418" fmla="*/ 1956459 h 12212781"/>
              <a:gd name="connsiteX419" fmla="*/ 9536728 w 19517598"/>
              <a:gd name="connsiteY419" fmla="*/ 1956462 h 12212781"/>
              <a:gd name="connsiteX420" fmla="*/ 4291715 w 19517598"/>
              <a:gd name="connsiteY420" fmla="*/ 21 h 12212781"/>
              <a:gd name="connsiteX421" fmla="*/ 4472601 w 19517598"/>
              <a:gd name="connsiteY421" fmla="*/ 540699 h 12212781"/>
              <a:gd name="connsiteX422" fmla="*/ 5057973 w 19517598"/>
              <a:gd name="connsiteY422" fmla="*/ 540696 h 12212781"/>
              <a:gd name="connsiteX423" fmla="*/ 4584395 w 19517598"/>
              <a:gd name="connsiteY423" fmla="*/ 874849 h 12212781"/>
              <a:gd name="connsiteX424" fmla="*/ 4765289 w 19517598"/>
              <a:gd name="connsiteY424" fmla="*/ 1415525 h 12212781"/>
              <a:gd name="connsiteX425" fmla="*/ 4291715 w 19517598"/>
              <a:gd name="connsiteY425" fmla="*/ 1081365 h 12212781"/>
              <a:gd name="connsiteX426" fmla="*/ 3818140 w 19517598"/>
              <a:gd name="connsiteY426" fmla="*/ 1415524 h 12212781"/>
              <a:gd name="connsiteX427" fmla="*/ 3999034 w 19517598"/>
              <a:gd name="connsiteY427" fmla="*/ 874848 h 12212781"/>
              <a:gd name="connsiteX428" fmla="*/ 3525456 w 19517598"/>
              <a:gd name="connsiteY428" fmla="*/ 540696 h 12212781"/>
              <a:gd name="connsiteX429" fmla="*/ 4110828 w 19517598"/>
              <a:gd name="connsiteY429" fmla="*/ 540699 h 12212781"/>
              <a:gd name="connsiteX430" fmla="*/ 18486033 w 19517598"/>
              <a:gd name="connsiteY430" fmla="*/ 2595583 h 12212781"/>
              <a:gd name="connsiteX431" fmla="*/ 18666919 w 19517598"/>
              <a:gd name="connsiteY431" fmla="*/ 3136261 h 12212781"/>
              <a:gd name="connsiteX432" fmla="*/ 19252292 w 19517598"/>
              <a:gd name="connsiteY432" fmla="*/ 3136258 h 12212781"/>
              <a:gd name="connsiteX433" fmla="*/ 18778712 w 19517598"/>
              <a:gd name="connsiteY433" fmla="*/ 3470411 h 12212781"/>
              <a:gd name="connsiteX434" fmla="*/ 18959607 w 19517598"/>
              <a:gd name="connsiteY434" fmla="*/ 4011087 h 12212781"/>
              <a:gd name="connsiteX435" fmla="*/ 18486033 w 19517598"/>
              <a:gd name="connsiteY435" fmla="*/ 3676927 h 12212781"/>
              <a:gd name="connsiteX436" fmla="*/ 18012457 w 19517598"/>
              <a:gd name="connsiteY436" fmla="*/ 4011086 h 12212781"/>
              <a:gd name="connsiteX437" fmla="*/ 18193352 w 19517598"/>
              <a:gd name="connsiteY437" fmla="*/ 3470411 h 12212781"/>
              <a:gd name="connsiteX438" fmla="*/ 17719772 w 19517598"/>
              <a:gd name="connsiteY438" fmla="*/ 3136258 h 12212781"/>
              <a:gd name="connsiteX439" fmla="*/ 18305146 w 19517598"/>
              <a:gd name="connsiteY439" fmla="*/ 3136261 h 12212781"/>
              <a:gd name="connsiteX440" fmla="*/ 13243060 w 19517598"/>
              <a:gd name="connsiteY440" fmla="*/ 1415778 h 12212781"/>
              <a:gd name="connsiteX441" fmla="*/ 13423946 w 19517598"/>
              <a:gd name="connsiteY441" fmla="*/ 1956456 h 12212781"/>
              <a:gd name="connsiteX442" fmla="*/ 14009319 w 19517598"/>
              <a:gd name="connsiteY442" fmla="*/ 1956453 h 12212781"/>
              <a:gd name="connsiteX443" fmla="*/ 13535740 w 19517598"/>
              <a:gd name="connsiteY443" fmla="*/ 2290606 h 12212781"/>
              <a:gd name="connsiteX444" fmla="*/ 13716634 w 19517598"/>
              <a:gd name="connsiteY444" fmla="*/ 2831282 h 12212781"/>
              <a:gd name="connsiteX445" fmla="*/ 13243061 w 19517598"/>
              <a:gd name="connsiteY445" fmla="*/ 2497122 h 12212781"/>
              <a:gd name="connsiteX446" fmla="*/ 12769485 w 19517598"/>
              <a:gd name="connsiteY446" fmla="*/ 2831282 h 12212781"/>
              <a:gd name="connsiteX447" fmla="*/ 12950379 w 19517598"/>
              <a:gd name="connsiteY447" fmla="*/ 2290606 h 12212781"/>
              <a:gd name="connsiteX448" fmla="*/ 12476800 w 19517598"/>
              <a:gd name="connsiteY448" fmla="*/ 1956453 h 12212781"/>
              <a:gd name="connsiteX449" fmla="*/ 13062173 w 19517598"/>
              <a:gd name="connsiteY449" fmla="*/ 1956456 h 12212781"/>
              <a:gd name="connsiteX450" fmla="*/ 7817172 w 19517598"/>
              <a:gd name="connsiteY450" fmla="*/ 17 h 12212781"/>
              <a:gd name="connsiteX451" fmla="*/ 7998057 w 19517598"/>
              <a:gd name="connsiteY451" fmla="*/ 540695 h 12212781"/>
              <a:gd name="connsiteX452" fmla="*/ 8583432 w 19517598"/>
              <a:gd name="connsiteY452" fmla="*/ 540692 h 12212781"/>
              <a:gd name="connsiteX453" fmla="*/ 8109851 w 19517598"/>
              <a:gd name="connsiteY453" fmla="*/ 874845 h 12212781"/>
              <a:gd name="connsiteX454" fmla="*/ 8290745 w 19517598"/>
              <a:gd name="connsiteY454" fmla="*/ 1415521 h 12212781"/>
              <a:gd name="connsiteX455" fmla="*/ 7817171 w 19517598"/>
              <a:gd name="connsiteY455" fmla="*/ 1081361 h 12212781"/>
              <a:gd name="connsiteX456" fmla="*/ 7343597 w 19517598"/>
              <a:gd name="connsiteY456" fmla="*/ 1415521 h 12212781"/>
              <a:gd name="connsiteX457" fmla="*/ 7524491 w 19517598"/>
              <a:gd name="connsiteY457" fmla="*/ 874845 h 12212781"/>
              <a:gd name="connsiteX458" fmla="*/ 7050912 w 19517598"/>
              <a:gd name="connsiteY458" fmla="*/ 540692 h 12212781"/>
              <a:gd name="connsiteX459" fmla="*/ 7636285 w 19517598"/>
              <a:gd name="connsiteY459" fmla="*/ 540695 h 12212781"/>
              <a:gd name="connsiteX460" fmla="*/ 16768520 w 19517598"/>
              <a:gd name="connsiteY460" fmla="*/ 1415774 h 12212781"/>
              <a:gd name="connsiteX461" fmla="*/ 16949405 w 19517598"/>
              <a:gd name="connsiteY461" fmla="*/ 1956452 h 12212781"/>
              <a:gd name="connsiteX462" fmla="*/ 17534779 w 19517598"/>
              <a:gd name="connsiteY462" fmla="*/ 1956449 h 12212781"/>
              <a:gd name="connsiteX463" fmla="*/ 17061199 w 19517598"/>
              <a:gd name="connsiteY463" fmla="*/ 2290602 h 12212781"/>
              <a:gd name="connsiteX464" fmla="*/ 17242093 w 19517598"/>
              <a:gd name="connsiteY464" fmla="*/ 2831277 h 12212781"/>
              <a:gd name="connsiteX465" fmla="*/ 16768520 w 19517598"/>
              <a:gd name="connsiteY465" fmla="*/ 2497118 h 12212781"/>
              <a:gd name="connsiteX466" fmla="*/ 16294944 w 19517598"/>
              <a:gd name="connsiteY466" fmla="*/ 2831277 h 12212781"/>
              <a:gd name="connsiteX467" fmla="*/ 16475839 w 19517598"/>
              <a:gd name="connsiteY467" fmla="*/ 2290602 h 12212781"/>
              <a:gd name="connsiteX468" fmla="*/ 16002259 w 19517598"/>
              <a:gd name="connsiteY468" fmla="*/ 1956448 h 12212781"/>
              <a:gd name="connsiteX469" fmla="*/ 16587633 w 19517598"/>
              <a:gd name="connsiteY469" fmla="*/ 1956452 h 12212781"/>
              <a:gd name="connsiteX470" fmla="*/ 11342618 w 19517598"/>
              <a:gd name="connsiteY470" fmla="*/ 11 h 12212781"/>
              <a:gd name="connsiteX471" fmla="*/ 11523505 w 19517598"/>
              <a:gd name="connsiteY471" fmla="*/ 540688 h 12212781"/>
              <a:gd name="connsiteX472" fmla="*/ 12108877 w 19517598"/>
              <a:gd name="connsiteY472" fmla="*/ 540685 h 12212781"/>
              <a:gd name="connsiteX473" fmla="*/ 11635299 w 19517598"/>
              <a:gd name="connsiteY473" fmla="*/ 874838 h 12212781"/>
              <a:gd name="connsiteX474" fmla="*/ 11816192 w 19517598"/>
              <a:gd name="connsiteY474" fmla="*/ 1415514 h 12212781"/>
              <a:gd name="connsiteX475" fmla="*/ 11342618 w 19517598"/>
              <a:gd name="connsiteY475" fmla="*/ 1081354 h 12212781"/>
              <a:gd name="connsiteX476" fmla="*/ 10869044 w 19517598"/>
              <a:gd name="connsiteY476" fmla="*/ 1415514 h 12212781"/>
              <a:gd name="connsiteX477" fmla="*/ 11049937 w 19517598"/>
              <a:gd name="connsiteY477" fmla="*/ 874838 h 12212781"/>
              <a:gd name="connsiteX478" fmla="*/ 10576376 w 19517598"/>
              <a:gd name="connsiteY478" fmla="*/ 540689 h 12212781"/>
              <a:gd name="connsiteX479" fmla="*/ 11161731 w 19517598"/>
              <a:gd name="connsiteY479" fmla="*/ 540688 h 12212781"/>
              <a:gd name="connsiteX480" fmla="*/ 14868079 w 19517598"/>
              <a:gd name="connsiteY480" fmla="*/ 4 h 12212781"/>
              <a:gd name="connsiteX481" fmla="*/ 15048964 w 19517598"/>
              <a:gd name="connsiteY481" fmla="*/ 540682 h 12212781"/>
              <a:gd name="connsiteX482" fmla="*/ 15634338 w 19517598"/>
              <a:gd name="connsiteY482" fmla="*/ 540678 h 12212781"/>
              <a:gd name="connsiteX483" fmla="*/ 15160757 w 19517598"/>
              <a:gd name="connsiteY483" fmla="*/ 874835 h 12212781"/>
              <a:gd name="connsiteX484" fmla="*/ 15341651 w 19517598"/>
              <a:gd name="connsiteY484" fmla="*/ 1415511 h 12212781"/>
              <a:gd name="connsiteX485" fmla="*/ 14868078 w 19517598"/>
              <a:gd name="connsiteY485" fmla="*/ 1081351 h 12212781"/>
              <a:gd name="connsiteX486" fmla="*/ 14394502 w 19517598"/>
              <a:gd name="connsiteY486" fmla="*/ 1415511 h 12212781"/>
              <a:gd name="connsiteX487" fmla="*/ 14575397 w 19517598"/>
              <a:gd name="connsiteY487" fmla="*/ 874835 h 12212781"/>
              <a:gd name="connsiteX488" fmla="*/ 14101817 w 19517598"/>
              <a:gd name="connsiteY488" fmla="*/ 540682 h 12212781"/>
              <a:gd name="connsiteX489" fmla="*/ 14687191 w 19517598"/>
              <a:gd name="connsiteY489" fmla="*/ 540685 h 12212781"/>
              <a:gd name="connsiteX490" fmla="*/ 18393538 w 19517598"/>
              <a:gd name="connsiteY490" fmla="*/ 0 h 12212781"/>
              <a:gd name="connsiteX491" fmla="*/ 18574423 w 19517598"/>
              <a:gd name="connsiteY491" fmla="*/ 540679 h 12212781"/>
              <a:gd name="connsiteX492" fmla="*/ 19159797 w 19517598"/>
              <a:gd name="connsiteY492" fmla="*/ 540675 h 12212781"/>
              <a:gd name="connsiteX493" fmla="*/ 18686217 w 19517598"/>
              <a:gd name="connsiteY493" fmla="*/ 874828 h 12212781"/>
              <a:gd name="connsiteX494" fmla="*/ 18867111 w 19517598"/>
              <a:gd name="connsiteY494" fmla="*/ 1415507 h 12212781"/>
              <a:gd name="connsiteX495" fmla="*/ 18393538 w 19517598"/>
              <a:gd name="connsiteY495" fmla="*/ 1081345 h 12212781"/>
              <a:gd name="connsiteX496" fmla="*/ 17919961 w 19517598"/>
              <a:gd name="connsiteY496" fmla="*/ 1415507 h 12212781"/>
              <a:gd name="connsiteX497" fmla="*/ 18100857 w 19517598"/>
              <a:gd name="connsiteY497" fmla="*/ 874828 h 12212781"/>
              <a:gd name="connsiteX498" fmla="*/ 17627277 w 19517598"/>
              <a:gd name="connsiteY498" fmla="*/ 540675 h 12212781"/>
              <a:gd name="connsiteX499" fmla="*/ 18212651 w 19517598"/>
              <a:gd name="connsiteY499" fmla="*/ 540678 h 1221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</a:cxnLst>
            <a:rect l="l" t="t" r="r" b="b"/>
            <a:pathLst>
              <a:path w="19517598" h="12212781">
                <a:moveTo>
                  <a:pt x="1124045" y="10797277"/>
                </a:moveTo>
                <a:lnTo>
                  <a:pt x="1304931" y="11337955"/>
                </a:lnTo>
                <a:lnTo>
                  <a:pt x="1890304" y="11337952"/>
                </a:lnTo>
                <a:lnTo>
                  <a:pt x="1416725" y="11672105"/>
                </a:lnTo>
                <a:lnTo>
                  <a:pt x="1597619" y="12212781"/>
                </a:lnTo>
                <a:lnTo>
                  <a:pt x="1124045" y="11878621"/>
                </a:lnTo>
                <a:lnTo>
                  <a:pt x="650470" y="12212781"/>
                </a:lnTo>
                <a:lnTo>
                  <a:pt x="831364" y="11672105"/>
                </a:lnTo>
                <a:lnTo>
                  <a:pt x="357785" y="11337952"/>
                </a:lnTo>
                <a:lnTo>
                  <a:pt x="943158" y="11337955"/>
                </a:lnTo>
                <a:close/>
                <a:moveTo>
                  <a:pt x="4649503" y="10797273"/>
                </a:moveTo>
                <a:lnTo>
                  <a:pt x="4830389" y="11337952"/>
                </a:lnTo>
                <a:lnTo>
                  <a:pt x="5415763" y="11337948"/>
                </a:lnTo>
                <a:lnTo>
                  <a:pt x="4942184" y="11672101"/>
                </a:lnTo>
                <a:lnTo>
                  <a:pt x="5123077" y="12212777"/>
                </a:lnTo>
                <a:lnTo>
                  <a:pt x="4649503" y="11878617"/>
                </a:lnTo>
                <a:lnTo>
                  <a:pt x="4175929" y="12212777"/>
                </a:lnTo>
                <a:lnTo>
                  <a:pt x="4356823" y="11672101"/>
                </a:lnTo>
                <a:lnTo>
                  <a:pt x="3883243" y="11337948"/>
                </a:lnTo>
                <a:lnTo>
                  <a:pt x="4468617" y="11337952"/>
                </a:lnTo>
                <a:close/>
                <a:moveTo>
                  <a:pt x="8174963" y="10797269"/>
                </a:moveTo>
                <a:lnTo>
                  <a:pt x="8355849" y="11337948"/>
                </a:lnTo>
                <a:lnTo>
                  <a:pt x="8941221" y="11337944"/>
                </a:lnTo>
                <a:lnTo>
                  <a:pt x="8467643" y="11672097"/>
                </a:lnTo>
                <a:lnTo>
                  <a:pt x="8648536" y="12212773"/>
                </a:lnTo>
                <a:lnTo>
                  <a:pt x="8174963" y="11878613"/>
                </a:lnTo>
                <a:lnTo>
                  <a:pt x="7701388" y="12212773"/>
                </a:lnTo>
                <a:lnTo>
                  <a:pt x="7882282" y="11672097"/>
                </a:lnTo>
                <a:lnTo>
                  <a:pt x="7408703" y="11337944"/>
                </a:lnTo>
                <a:lnTo>
                  <a:pt x="7994076" y="11337947"/>
                </a:lnTo>
                <a:close/>
                <a:moveTo>
                  <a:pt x="2931991" y="9249768"/>
                </a:moveTo>
                <a:lnTo>
                  <a:pt x="3112878" y="9790446"/>
                </a:lnTo>
                <a:lnTo>
                  <a:pt x="3698251" y="9790443"/>
                </a:lnTo>
                <a:lnTo>
                  <a:pt x="3224672" y="10124595"/>
                </a:lnTo>
                <a:lnTo>
                  <a:pt x="3405565" y="10665272"/>
                </a:lnTo>
                <a:lnTo>
                  <a:pt x="2931991" y="10331112"/>
                </a:lnTo>
                <a:lnTo>
                  <a:pt x="2458417" y="10665271"/>
                </a:lnTo>
                <a:lnTo>
                  <a:pt x="2639310" y="10124596"/>
                </a:lnTo>
                <a:lnTo>
                  <a:pt x="2165732" y="9790443"/>
                </a:lnTo>
                <a:lnTo>
                  <a:pt x="2751104" y="9790446"/>
                </a:lnTo>
                <a:close/>
                <a:moveTo>
                  <a:pt x="11700421" y="10797266"/>
                </a:moveTo>
                <a:lnTo>
                  <a:pt x="11881307" y="11337944"/>
                </a:lnTo>
                <a:lnTo>
                  <a:pt x="12466680" y="11337940"/>
                </a:lnTo>
                <a:lnTo>
                  <a:pt x="11993101" y="11672093"/>
                </a:lnTo>
                <a:lnTo>
                  <a:pt x="12173995" y="12212769"/>
                </a:lnTo>
                <a:lnTo>
                  <a:pt x="11700421" y="11878609"/>
                </a:lnTo>
                <a:lnTo>
                  <a:pt x="11226845" y="12212769"/>
                </a:lnTo>
                <a:lnTo>
                  <a:pt x="11407740" y="11672093"/>
                </a:lnTo>
                <a:lnTo>
                  <a:pt x="10934160" y="11337940"/>
                </a:lnTo>
                <a:lnTo>
                  <a:pt x="11519534" y="11337944"/>
                </a:lnTo>
                <a:close/>
                <a:moveTo>
                  <a:pt x="6457450" y="9249764"/>
                </a:moveTo>
                <a:lnTo>
                  <a:pt x="6638336" y="9790443"/>
                </a:lnTo>
                <a:lnTo>
                  <a:pt x="7223709" y="9790439"/>
                </a:lnTo>
                <a:lnTo>
                  <a:pt x="6750131" y="10124592"/>
                </a:lnTo>
                <a:lnTo>
                  <a:pt x="6931025" y="10665268"/>
                </a:lnTo>
                <a:lnTo>
                  <a:pt x="6457450" y="10331108"/>
                </a:lnTo>
                <a:lnTo>
                  <a:pt x="5983875" y="10665268"/>
                </a:lnTo>
                <a:lnTo>
                  <a:pt x="6164769" y="10124592"/>
                </a:lnTo>
                <a:lnTo>
                  <a:pt x="5691190" y="9790439"/>
                </a:lnTo>
                <a:lnTo>
                  <a:pt x="6276563" y="9790442"/>
                </a:lnTo>
                <a:close/>
                <a:moveTo>
                  <a:pt x="15225880" y="10797262"/>
                </a:moveTo>
                <a:lnTo>
                  <a:pt x="15406766" y="11337941"/>
                </a:lnTo>
                <a:lnTo>
                  <a:pt x="15992139" y="11337938"/>
                </a:lnTo>
                <a:lnTo>
                  <a:pt x="15518560" y="11672090"/>
                </a:lnTo>
                <a:lnTo>
                  <a:pt x="15699454" y="12212766"/>
                </a:lnTo>
                <a:lnTo>
                  <a:pt x="15225880" y="11878606"/>
                </a:lnTo>
                <a:lnTo>
                  <a:pt x="14752304" y="12212766"/>
                </a:lnTo>
                <a:lnTo>
                  <a:pt x="14933199" y="11672090"/>
                </a:lnTo>
                <a:lnTo>
                  <a:pt x="14459619" y="11337937"/>
                </a:lnTo>
                <a:lnTo>
                  <a:pt x="15044993" y="11337941"/>
                </a:lnTo>
                <a:close/>
                <a:moveTo>
                  <a:pt x="1031554" y="7834000"/>
                </a:moveTo>
                <a:lnTo>
                  <a:pt x="1212439" y="8374679"/>
                </a:lnTo>
                <a:lnTo>
                  <a:pt x="1797812" y="8374676"/>
                </a:lnTo>
                <a:lnTo>
                  <a:pt x="1324233" y="8708828"/>
                </a:lnTo>
                <a:lnTo>
                  <a:pt x="1505127" y="9249504"/>
                </a:lnTo>
                <a:lnTo>
                  <a:pt x="1031554" y="8915344"/>
                </a:lnTo>
                <a:lnTo>
                  <a:pt x="557979" y="9249504"/>
                </a:lnTo>
                <a:lnTo>
                  <a:pt x="738872" y="8708828"/>
                </a:lnTo>
                <a:lnTo>
                  <a:pt x="265293" y="8374675"/>
                </a:lnTo>
                <a:lnTo>
                  <a:pt x="850666" y="8374679"/>
                </a:lnTo>
                <a:close/>
                <a:moveTo>
                  <a:pt x="9982907" y="9249759"/>
                </a:moveTo>
                <a:lnTo>
                  <a:pt x="10163793" y="9790438"/>
                </a:lnTo>
                <a:lnTo>
                  <a:pt x="10749166" y="9790435"/>
                </a:lnTo>
                <a:lnTo>
                  <a:pt x="10275587" y="10124588"/>
                </a:lnTo>
                <a:lnTo>
                  <a:pt x="10456481" y="10665263"/>
                </a:lnTo>
                <a:lnTo>
                  <a:pt x="9982907" y="10331103"/>
                </a:lnTo>
                <a:lnTo>
                  <a:pt x="9509332" y="10665263"/>
                </a:lnTo>
                <a:lnTo>
                  <a:pt x="9690226" y="10124588"/>
                </a:lnTo>
                <a:lnTo>
                  <a:pt x="9216647" y="9790434"/>
                </a:lnTo>
                <a:lnTo>
                  <a:pt x="9802020" y="9790438"/>
                </a:lnTo>
                <a:close/>
                <a:moveTo>
                  <a:pt x="18751340" y="10797258"/>
                </a:moveTo>
                <a:lnTo>
                  <a:pt x="18932225" y="11337936"/>
                </a:lnTo>
                <a:lnTo>
                  <a:pt x="19517598" y="11337933"/>
                </a:lnTo>
                <a:lnTo>
                  <a:pt x="19044019" y="11672086"/>
                </a:lnTo>
                <a:lnTo>
                  <a:pt x="19224914" y="12212762"/>
                </a:lnTo>
                <a:lnTo>
                  <a:pt x="18751339" y="11878602"/>
                </a:lnTo>
                <a:lnTo>
                  <a:pt x="18277764" y="12212762"/>
                </a:lnTo>
                <a:lnTo>
                  <a:pt x="18458658" y="11672086"/>
                </a:lnTo>
                <a:lnTo>
                  <a:pt x="17985079" y="11337933"/>
                </a:lnTo>
                <a:lnTo>
                  <a:pt x="18570452" y="11337936"/>
                </a:lnTo>
                <a:close/>
                <a:moveTo>
                  <a:pt x="4557011" y="7833996"/>
                </a:moveTo>
                <a:lnTo>
                  <a:pt x="4737897" y="8374674"/>
                </a:lnTo>
                <a:lnTo>
                  <a:pt x="5323270" y="8374671"/>
                </a:lnTo>
                <a:lnTo>
                  <a:pt x="4849692" y="8708824"/>
                </a:lnTo>
                <a:lnTo>
                  <a:pt x="5030585" y="9249500"/>
                </a:lnTo>
                <a:lnTo>
                  <a:pt x="4557011" y="8915340"/>
                </a:lnTo>
                <a:lnTo>
                  <a:pt x="4083436" y="9249500"/>
                </a:lnTo>
                <a:lnTo>
                  <a:pt x="4264331" y="8708824"/>
                </a:lnTo>
                <a:lnTo>
                  <a:pt x="3790752" y="8374671"/>
                </a:lnTo>
                <a:lnTo>
                  <a:pt x="4376124" y="8374674"/>
                </a:lnTo>
                <a:close/>
                <a:moveTo>
                  <a:pt x="13508366" y="9249756"/>
                </a:moveTo>
                <a:lnTo>
                  <a:pt x="13689252" y="9790434"/>
                </a:lnTo>
                <a:lnTo>
                  <a:pt x="14274625" y="9790431"/>
                </a:lnTo>
                <a:lnTo>
                  <a:pt x="13801046" y="10124584"/>
                </a:lnTo>
                <a:lnTo>
                  <a:pt x="13981940" y="10665260"/>
                </a:lnTo>
                <a:lnTo>
                  <a:pt x="13508366" y="10331101"/>
                </a:lnTo>
                <a:lnTo>
                  <a:pt x="13034790" y="10665260"/>
                </a:lnTo>
                <a:lnTo>
                  <a:pt x="13215685" y="10124585"/>
                </a:lnTo>
                <a:lnTo>
                  <a:pt x="12742105" y="9790431"/>
                </a:lnTo>
                <a:lnTo>
                  <a:pt x="13327479" y="9790434"/>
                </a:lnTo>
                <a:close/>
                <a:moveTo>
                  <a:pt x="8082471" y="7833993"/>
                </a:moveTo>
                <a:lnTo>
                  <a:pt x="8263358" y="8374671"/>
                </a:lnTo>
                <a:lnTo>
                  <a:pt x="8848730" y="8374668"/>
                </a:lnTo>
                <a:lnTo>
                  <a:pt x="8375151" y="8708821"/>
                </a:lnTo>
                <a:lnTo>
                  <a:pt x="8556046" y="9249497"/>
                </a:lnTo>
                <a:lnTo>
                  <a:pt x="8082472" y="8915337"/>
                </a:lnTo>
                <a:lnTo>
                  <a:pt x="7608896" y="9249497"/>
                </a:lnTo>
                <a:lnTo>
                  <a:pt x="7789790" y="8708821"/>
                </a:lnTo>
                <a:lnTo>
                  <a:pt x="7316211" y="8374668"/>
                </a:lnTo>
                <a:lnTo>
                  <a:pt x="7901585" y="8374671"/>
                </a:lnTo>
                <a:close/>
                <a:moveTo>
                  <a:pt x="2851682" y="6607433"/>
                </a:moveTo>
                <a:lnTo>
                  <a:pt x="3032568" y="7148111"/>
                </a:lnTo>
                <a:lnTo>
                  <a:pt x="3617941" y="7148108"/>
                </a:lnTo>
                <a:lnTo>
                  <a:pt x="3144362" y="7482261"/>
                </a:lnTo>
                <a:lnTo>
                  <a:pt x="3325256" y="8022938"/>
                </a:lnTo>
                <a:lnTo>
                  <a:pt x="2851682" y="7688778"/>
                </a:lnTo>
                <a:lnTo>
                  <a:pt x="2378107" y="8022937"/>
                </a:lnTo>
                <a:lnTo>
                  <a:pt x="2559001" y="7482262"/>
                </a:lnTo>
                <a:lnTo>
                  <a:pt x="2085422" y="7148108"/>
                </a:lnTo>
                <a:lnTo>
                  <a:pt x="2670795" y="7148111"/>
                </a:lnTo>
                <a:close/>
                <a:moveTo>
                  <a:pt x="17033825" y="9249753"/>
                </a:moveTo>
                <a:lnTo>
                  <a:pt x="17214711" y="9790431"/>
                </a:lnTo>
                <a:lnTo>
                  <a:pt x="17800084" y="9790428"/>
                </a:lnTo>
                <a:lnTo>
                  <a:pt x="17326505" y="10124581"/>
                </a:lnTo>
                <a:lnTo>
                  <a:pt x="17507399" y="10665257"/>
                </a:lnTo>
                <a:lnTo>
                  <a:pt x="17033825" y="10331097"/>
                </a:lnTo>
                <a:lnTo>
                  <a:pt x="16560249" y="10665257"/>
                </a:lnTo>
                <a:lnTo>
                  <a:pt x="16741144" y="10124581"/>
                </a:lnTo>
                <a:lnTo>
                  <a:pt x="16267564" y="9790428"/>
                </a:lnTo>
                <a:lnTo>
                  <a:pt x="16852938" y="9790431"/>
                </a:lnTo>
                <a:close/>
                <a:moveTo>
                  <a:pt x="11607926" y="7833988"/>
                </a:moveTo>
                <a:lnTo>
                  <a:pt x="11788812" y="8374667"/>
                </a:lnTo>
                <a:lnTo>
                  <a:pt x="12374185" y="8374664"/>
                </a:lnTo>
                <a:lnTo>
                  <a:pt x="11900605" y="8708817"/>
                </a:lnTo>
                <a:lnTo>
                  <a:pt x="12081499" y="9249493"/>
                </a:lnTo>
                <a:lnTo>
                  <a:pt x="11607926" y="8915333"/>
                </a:lnTo>
                <a:lnTo>
                  <a:pt x="11134350" y="9249493"/>
                </a:lnTo>
                <a:lnTo>
                  <a:pt x="11315245" y="8708817"/>
                </a:lnTo>
                <a:lnTo>
                  <a:pt x="10841665" y="8374663"/>
                </a:lnTo>
                <a:lnTo>
                  <a:pt x="11427039" y="8374667"/>
                </a:lnTo>
                <a:close/>
                <a:moveTo>
                  <a:pt x="6377140" y="6607429"/>
                </a:moveTo>
                <a:lnTo>
                  <a:pt x="6558026" y="7148107"/>
                </a:lnTo>
                <a:lnTo>
                  <a:pt x="7143399" y="7148104"/>
                </a:lnTo>
                <a:lnTo>
                  <a:pt x="6669820" y="7482257"/>
                </a:lnTo>
                <a:lnTo>
                  <a:pt x="6850714" y="8022933"/>
                </a:lnTo>
                <a:lnTo>
                  <a:pt x="6377140" y="7688773"/>
                </a:lnTo>
                <a:lnTo>
                  <a:pt x="5903565" y="8022933"/>
                </a:lnTo>
                <a:lnTo>
                  <a:pt x="6084459" y="7482257"/>
                </a:lnTo>
                <a:lnTo>
                  <a:pt x="5610880" y="7148104"/>
                </a:lnTo>
                <a:lnTo>
                  <a:pt x="6196253" y="7148107"/>
                </a:lnTo>
                <a:close/>
                <a:moveTo>
                  <a:pt x="951243" y="5191665"/>
                </a:moveTo>
                <a:lnTo>
                  <a:pt x="1132130" y="5732343"/>
                </a:lnTo>
                <a:lnTo>
                  <a:pt x="1717502" y="5732340"/>
                </a:lnTo>
                <a:lnTo>
                  <a:pt x="1243923" y="6066493"/>
                </a:lnTo>
                <a:lnTo>
                  <a:pt x="1424817" y="6607169"/>
                </a:lnTo>
                <a:lnTo>
                  <a:pt x="951243" y="6273009"/>
                </a:lnTo>
                <a:lnTo>
                  <a:pt x="477668" y="6607169"/>
                </a:lnTo>
                <a:lnTo>
                  <a:pt x="658562" y="6066493"/>
                </a:lnTo>
                <a:lnTo>
                  <a:pt x="184983" y="5732340"/>
                </a:lnTo>
                <a:lnTo>
                  <a:pt x="770356" y="5732343"/>
                </a:lnTo>
                <a:close/>
                <a:moveTo>
                  <a:pt x="15133385" y="7833984"/>
                </a:moveTo>
                <a:lnTo>
                  <a:pt x="15314271" y="8374662"/>
                </a:lnTo>
                <a:lnTo>
                  <a:pt x="15899644" y="8374659"/>
                </a:lnTo>
                <a:lnTo>
                  <a:pt x="15426064" y="8708812"/>
                </a:lnTo>
                <a:lnTo>
                  <a:pt x="15606958" y="9249488"/>
                </a:lnTo>
                <a:lnTo>
                  <a:pt x="15133385" y="8915329"/>
                </a:lnTo>
                <a:lnTo>
                  <a:pt x="14659809" y="9249488"/>
                </a:lnTo>
                <a:lnTo>
                  <a:pt x="14840704" y="8708812"/>
                </a:lnTo>
                <a:lnTo>
                  <a:pt x="14367124" y="8374659"/>
                </a:lnTo>
                <a:lnTo>
                  <a:pt x="14952498" y="8374662"/>
                </a:lnTo>
                <a:close/>
                <a:moveTo>
                  <a:pt x="9902594" y="6607424"/>
                </a:moveTo>
                <a:lnTo>
                  <a:pt x="10083480" y="7148102"/>
                </a:lnTo>
                <a:lnTo>
                  <a:pt x="10668853" y="7148099"/>
                </a:lnTo>
                <a:lnTo>
                  <a:pt x="10195274" y="7482253"/>
                </a:lnTo>
                <a:lnTo>
                  <a:pt x="10376168" y="8022929"/>
                </a:lnTo>
                <a:lnTo>
                  <a:pt x="9902594" y="7688769"/>
                </a:lnTo>
                <a:lnTo>
                  <a:pt x="9429019" y="8022929"/>
                </a:lnTo>
                <a:lnTo>
                  <a:pt x="9609913" y="7482253"/>
                </a:lnTo>
                <a:lnTo>
                  <a:pt x="9136341" y="7148101"/>
                </a:lnTo>
                <a:lnTo>
                  <a:pt x="9721707" y="7148103"/>
                </a:lnTo>
                <a:close/>
                <a:moveTo>
                  <a:pt x="4476701" y="5191661"/>
                </a:moveTo>
                <a:lnTo>
                  <a:pt x="4657587" y="5732339"/>
                </a:lnTo>
                <a:lnTo>
                  <a:pt x="5242959" y="5732336"/>
                </a:lnTo>
                <a:lnTo>
                  <a:pt x="4769380" y="6066489"/>
                </a:lnTo>
                <a:lnTo>
                  <a:pt x="4950274" y="6607165"/>
                </a:lnTo>
                <a:lnTo>
                  <a:pt x="4476701" y="6273006"/>
                </a:lnTo>
                <a:lnTo>
                  <a:pt x="4003126" y="6607165"/>
                </a:lnTo>
                <a:lnTo>
                  <a:pt x="4184020" y="6066490"/>
                </a:lnTo>
                <a:lnTo>
                  <a:pt x="3710441" y="5732336"/>
                </a:lnTo>
                <a:lnTo>
                  <a:pt x="4295814" y="5732339"/>
                </a:lnTo>
                <a:close/>
                <a:moveTo>
                  <a:pt x="18658843" y="7833982"/>
                </a:moveTo>
                <a:lnTo>
                  <a:pt x="18839729" y="8374659"/>
                </a:lnTo>
                <a:lnTo>
                  <a:pt x="19425102" y="8374656"/>
                </a:lnTo>
                <a:lnTo>
                  <a:pt x="18951522" y="8708809"/>
                </a:lnTo>
                <a:lnTo>
                  <a:pt x="19132417" y="9249485"/>
                </a:lnTo>
                <a:lnTo>
                  <a:pt x="18658843" y="8915325"/>
                </a:lnTo>
                <a:lnTo>
                  <a:pt x="18185267" y="9249485"/>
                </a:lnTo>
                <a:lnTo>
                  <a:pt x="18366162" y="8708809"/>
                </a:lnTo>
                <a:lnTo>
                  <a:pt x="17892582" y="8374655"/>
                </a:lnTo>
                <a:lnTo>
                  <a:pt x="18477956" y="8374659"/>
                </a:lnTo>
                <a:close/>
                <a:moveTo>
                  <a:pt x="13428053" y="6607422"/>
                </a:moveTo>
                <a:lnTo>
                  <a:pt x="13608939" y="7148099"/>
                </a:lnTo>
                <a:lnTo>
                  <a:pt x="14194312" y="7148096"/>
                </a:lnTo>
                <a:lnTo>
                  <a:pt x="13720732" y="7482249"/>
                </a:lnTo>
                <a:lnTo>
                  <a:pt x="13901627" y="8022925"/>
                </a:lnTo>
                <a:lnTo>
                  <a:pt x="13428053" y="7688765"/>
                </a:lnTo>
                <a:lnTo>
                  <a:pt x="12954477" y="8022925"/>
                </a:lnTo>
                <a:lnTo>
                  <a:pt x="13135372" y="7482249"/>
                </a:lnTo>
                <a:lnTo>
                  <a:pt x="12661792" y="7148096"/>
                </a:lnTo>
                <a:lnTo>
                  <a:pt x="13247166" y="7148099"/>
                </a:lnTo>
                <a:close/>
                <a:moveTo>
                  <a:pt x="8002160" y="5191659"/>
                </a:moveTo>
                <a:lnTo>
                  <a:pt x="8183046" y="5732337"/>
                </a:lnTo>
                <a:lnTo>
                  <a:pt x="8768420" y="5732334"/>
                </a:lnTo>
                <a:lnTo>
                  <a:pt x="8294841" y="6066486"/>
                </a:lnTo>
                <a:lnTo>
                  <a:pt x="8475734" y="6607162"/>
                </a:lnTo>
                <a:lnTo>
                  <a:pt x="8002160" y="6273002"/>
                </a:lnTo>
                <a:lnTo>
                  <a:pt x="7528585" y="6607162"/>
                </a:lnTo>
                <a:lnTo>
                  <a:pt x="7709479" y="6066486"/>
                </a:lnTo>
                <a:lnTo>
                  <a:pt x="7235898" y="5732333"/>
                </a:lnTo>
                <a:lnTo>
                  <a:pt x="7821273" y="5732337"/>
                </a:lnTo>
                <a:close/>
                <a:moveTo>
                  <a:pt x="2759190" y="4011367"/>
                </a:moveTo>
                <a:lnTo>
                  <a:pt x="2940076" y="4552044"/>
                </a:lnTo>
                <a:lnTo>
                  <a:pt x="3525448" y="4552041"/>
                </a:lnTo>
                <a:lnTo>
                  <a:pt x="3051870" y="4886193"/>
                </a:lnTo>
                <a:lnTo>
                  <a:pt x="3232764" y="5426869"/>
                </a:lnTo>
                <a:lnTo>
                  <a:pt x="2759190" y="5092709"/>
                </a:lnTo>
                <a:lnTo>
                  <a:pt x="2285615" y="5426869"/>
                </a:lnTo>
                <a:lnTo>
                  <a:pt x="2466509" y="4886193"/>
                </a:lnTo>
                <a:lnTo>
                  <a:pt x="1992930" y="4552041"/>
                </a:lnTo>
                <a:lnTo>
                  <a:pt x="2578303" y="4552044"/>
                </a:lnTo>
                <a:close/>
                <a:moveTo>
                  <a:pt x="16953511" y="6607419"/>
                </a:moveTo>
                <a:lnTo>
                  <a:pt x="17134397" y="7148096"/>
                </a:lnTo>
                <a:lnTo>
                  <a:pt x="17719770" y="7148093"/>
                </a:lnTo>
                <a:lnTo>
                  <a:pt x="17246191" y="7482245"/>
                </a:lnTo>
                <a:lnTo>
                  <a:pt x="17427085" y="8022921"/>
                </a:lnTo>
                <a:lnTo>
                  <a:pt x="16953511" y="7688761"/>
                </a:lnTo>
                <a:lnTo>
                  <a:pt x="16479936" y="8022921"/>
                </a:lnTo>
                <a:lnTo>
                  <a:pt x="16660830" y="7482246"/>
                </a:lnTo>
                <a:lnTo>
                  <a:pt x="16187250" y="7148093"/>
                </a:lnTo>
                <a:lnTo>
                  <a:pt x="16772624" y="7148096"/>
                </a:lnTo>
                <a:close/>
                <a:moveTo>
                  <a:pt x="11527611" y="5191654"/>
                </a:moveTo>
                <a:lnTo>
                  <a:pt x="11708497" y="5732331"/>
                </a:lnTo>
                <a:lnTo>
                  <a:pt x="12293871" y="5732328"/>
                </a:lnTo>
                <a:lnTo>
                  <a:pt x="11820291" y="6066481"/>
                </a:lnTo>
                <a:lnTo>
                  <a:pt x="12001185" y="6607156"/>
                </a:lnTo>
                <a:lnTo>
                  <a:pt x="11527611" y="6272997"/>
                </a:lnTo>
                <a:lnTo>
                  <a:pt x="11054037" y="6607156"/>
                </a:lnTo>
                <a:lnTo>
                  <a:pt x="11234930" y="6066481"/>
                </a:lnTo>
                <a:lnTo>
                  <a:pt x="10761351" y="5732328"/>
                </a:lnTo>
                <a:lnTo>
                  <a:pt x="11346724" y="5732331"/>
                </a:lnTo>
                <a:close/>
                <a:moveTo>
                  <a:pt x="6284647" y="4011364"/>
                </a:moveTo>
                <a:lnTo>
                  <a:pt x="6465533" y="4552041"/>
                </a:lnTo>
                <a:lnTo>
                  <a:pt x="7050906" y="4552039"/>
                </a:lnTo>
                <a:lnTo>
                  <a:pt x="6577327" y="4886191"/>
                </a:lnTo>
                <a:lnTo>
                  <a:pt x="6758221" y="5426867"/>
                </a:lnTo>
                <a:lnTo>
                  <a:pt x="6284647" y="5092707"/>
                </a:lnTo>
                <a:lnTo>
                  <a:pt x="5811072" y="5426866"/>
                </a:lnTo>
                <a:lnTo>
                  <a:pt x="5991966" y="4886191"/>
                </a:lnTo>
                <a:lnTo>
                  <a:pt x="5518387" y="4552038"/>
                </a:lnTo>
                <a:lnTo>
                  <a:pt x="6103760" y="4552040"/>
                </a:lnTo>
                <a:close/>
                <a:moveTo>
                  <a:pt x="858751" y="2595602"/>
                </a:moveTo>
                <a:lnTo>
                  <a:pt x="1039638" y="3136278"/>
                </a:lnTo>
                <a:lnTo>
                  <a:pt x="1625011" y="3136275"/>
                </a:lnTo>
                <a:lnTo>
                  <a:pt x="1151431" y="3470428"/>
                </a:lnTo>
                <a:lnTo>
                  <a:pt x="1332326" y="4011103"/>
                </a:lnTo>
                <a:lnTo>
                  <a:pt x="858752" y="3676943"/>
                </a:lnTo>
                <a:lnTo>
                  <a:pt x="385177" y="4011103"/>
                </a:lnTo>
                <a:lnTo>
                  <a:pt x="566071" y="3470427"/>
                </a:lnTo>
                <a:lnTo>
                  <a:pt x="92492" y="3136276"/>
                </a:lnTo>
                <a:lnTo>
                  <a:pt x="677865" y="3136278"/>
                </a:lnTo>
                <a:close/>
                <a:moveTo>
                  <a:pt x="15053070" y="5191653"/>
                </a:moveTo>
                <a:lnTo>
                  <a:pt x="15233956" y="5732330"/>
                </a:lnTo>
                <a:lnTo>
                  <a:pt x="15819329" y="5732327"/>
                </a:lnTo>
                <a:lnTo>
                  <a:pt x="15345750" y="6066479"/>
                </a:lnTo>
                <a:lnTo>
                  <a:pt x="15526644" y="6607154"/>
                </a:lnTo>
                <a:lnTo>
                  <a:pt x="15053071" y="6272994"/>
                </a:lnTo>
                <a:lnTo>
                  <a:pt x="14579495" y="6607154"/>
                </a:lnTo>
                <a:lnTo>
                  <a:pt x="14760389" y="6066479"/>
                </a:lnTo>
                <a:lnTo>
                  <a:pt x="14286810" y="5732326"/>
                </a:lnTo>
                <a:lnTo>
                  <a:pt x="14872184" y="5732329"/>
                </a:lnTo>
                <a:close/>
                <a:moveTo>
                  <a:pt x="9810108" y="4011362"/>
                </a:moveTo>
                <a:lnTo>
                  <a:pt x="9990996" y="4552039"/>
                </a:lnTo>
                <a:lnTo>
                  <a:pt x="10576356" y="4552035"/>
                </a:lnTo>
                <a:lnTo>
                  <a:pt x="10102778" y="4886186"/>
                </a:lnTo>
                <a:lnTo>
                  <a:pt x="10283672" y="5426861"/>
                </a:lnTo>
                <a:lnTo>
                  <a:pt x="9810110" y="5092704"/>
                </a:lnTo>
                <a:lnTo>
                  <a:pt x="9336533" y="5426863"/>
                </a:lnTo>
                <a:lnTo>
                  <a:pt x="9517427" y="4886188"/>
                </a:lnTo>
                <a:lnTo>
                  <a:pt x="9043848" y="4552035"/>
                </a:lnTo>
                <a:lnTo>
                  <a:pt x="9629221" y="4552039"/>
                </a:lnTo>
                <a:close/>
                <a:moveTo>
                  <a:pt x="4384208" y="2595600"/>
                </a:moveTo>
                <a:lnTo>
                  <a:pt x="4565094" y="3136276"/>
                </a:lnTo>
                <a:lnTo>
                  <a:pt x="5150467" y="3136273"/>
                </a:lnTo>
                <a:lnTo>
                  <a:pt x="4676888" y="3470425"/>
                </a:lnTo>
                <a:lnTo>
                  <a:pt x="4857782" y="4011099"/>
                </a:lnTo>
                <a:lnTo>
                  <a:pt x="4384209" y="3676940"/>
                </a:lnTo>
                <a:lnTo>
                  <a:pt x="3910634" y="4011100"/>
                </a:lnTo>
                <a:lnTo>
                  <a:pt x="4091528" y="3470425"/>
                </a:lnTo>
                <a:lnTo>
                  <a:pt x="3617949" y="3136272"/>
                </a:lnTo>
                <a:lnTo>
                  <a:pt x="4203322" y="3136276"/>
                </a:lnTo>
                <a:close/>
                <a:moveTo>
                  <a:pt x="18578529" y="5191649"/>
                </a:moveTo>
                <a:lnTo>
                  <a:pt x="18759415" y="5732327"/>
                </a:lnTo>
                <a:lnTo>
                  <a:pt x="19344788" y="5732324"/>
                </a:lnTo>
                <a:lnTo>
                  <a:pt x="18871209" y="6066477"/>
                </a:lnTo>
                <a:lnTo>
                  <a:pt x="19052103" y="6607151"/>
                </a:lnTo>
                <a:lnTo>
                  <a:pt x="18578530" y="6272992"/>
                </a:lnTo>
                <a:lnTo>
                  <a:pt x="18104954" y="6607151"/>
                </a:lnTo>
                <a:lnTo>
                  <a:pt x="18285848" y="6066476"/>
                </a:lnTo>
                <a:lnTo>
                  <a:pt x="17812269" y="5732323"/>
                </a:lnTo>
                <a:lnTo>
                  <a:pt x="18397642" y="5732327"/>
                </a:lnTo>
                <a:close/>
                <a:moveTo>
                  <a:pt x="13335556" y="4011357"/>
                </a:moveTo>
                <a:lnTo>
                  <a:pt x="13516442" y="4552035"/>
                </a:lnTo>
                <a:lnTo>
                  <a:pt x="14101815" y="4552032"/>
                </a:lnTo>
                <a:lnTo>
                  <a:pt x="13628236" y="4886184"/>
                </a:lnTo>
                <a:lnTo>
                  <a:pt x="13809130" y="5426859"/>
                </a:lnTo>
                <a:lnTo>
                  <a:pt x="13335557" y="5092700"/>
                </a:lnTo>
                <a:lnTo>
                  <a:pt x="12861981" y="5426859"/>
                </a:lnTo>
                <a:lnTo>
                  <a:pt x="13042876" y="4886185"/>
                </a:lnTo>
                <a:lnTo>
                  <a:pt x="12569296" y="4552031"/>
                </a:lnTo>
                <a:lnTo>
                  <a:pt x="13154670" y="4552034"/>
                </a:lnTo>
                <a:close/>
                <a:moveTo>
                  <a:pt x="7909664" y="2595596"/>
                </a:moveTo>
                <a:lnTo>
                  <a:pt x="8090551" y="3136274"/>
                </a:lnTo>
                <a:lnTo>
                  <a:pt x="8675926" y="3136271"/>
                </a:lnTo>
                <a:lnTo>
                  <a:pt x="8202346" y="3470424"/>
                </a:lnTo>
                <a:lnTo>
                  <a:pt x="8383241" y="4011097"/>
                </a:lnTo>
                <a:lnTo>
                  <a:pt x="7909666" y="3676937"/>
                </a:lnTo>
                <a:lnTo>
                  <a:pt x="7436090" y="4011097"/>
                </a:lnTo>
                <a:lnTo>
                  <a:pt x="7616984" y="3470421"/>
                </a:lnTo>
                <a:lnTo>
                  <a:pt x="7143405" y="3136271"/>
                </a:lnTo>
                <a:lnTo>
                  <a:pt x="7728778" y="3136274"/>
                </a:lnTo>
                <a:close/>
                <a:moveTo>
                  <a:pt x="2666697" y="1415791"/>
                </a:moveTo>
                <a:lnTo>
                  <a:pt x="2847583" y="1956470"/>
                </a:lnTo>
                <a:lnTo>
                  <a:pt x="3432956" y="1956467"/>
                </a:lnTo>
                <a:lnTo>
                  <a:pt x="2959377" y="2290619"/>
                </a:lnTo>
                <a:lnTo>
                  <a:pt x="3140271" y="2831293"/>
                </a:lnTo>
                <a:lnTo>
                  <a:pt x="2666697" y="2497134"/>
                </a:lnTo>
                <a:lnTo>
                  <a:pt x="2193123" y="2831294"/>
                </a:lnTo>
                <a:lnTo>
                  <a:pt x="2374016" y="2290620"/>
                </a:lnTo>
                <a:lnTo>
                  <a:pt x="1900438" y="1956467"/>
                </a:lnTo>
                <a:lnTo>
                  <a:pt x="2485810" y="1956470"/>
                </a:lnTo>
                <a:close/>
                <a:moveTo>
                  <a:pt x="16861016" y="4011353"/>
                </a:moveTo>
                <a:lnTo>
                  <a:pt x="17041901" y="4552031"/>
                </a:lnTo>
                <a:lnTo>
                  <a:pt x="17627275" y="4552028"/>
                </a:lnTo>
                <a:lnTo>
                  <a:pt x="17153695" y="4886181"/>
                </a:lnTo>
                <a:lnTo>
                  <a:pt x="17334590" y="5426855"/>
                </a:lnTo>
                <a:lnTo>
                  <a:pt x="16861016" y="5092697"/>
                </a:lnTo>
                <a:lnTo>
                  <a:pt x="16387440" y="5426857"/>
                </a:lnTo>
                <a:lnTo>
                  <a:pt x="16568335" y="4886181"/>
                </a:lnTo>
                <a:lnTo>
                  <a:pt x="16094755" y="4552028"/>
                </a:lnTo>
                <a:lnTo>
                  <a:pt x="16680129" y="4552031"/>
                </a:lnTo>
                <a:close/>
                <a:moveTo>
                  <a:pt x="11435114" y="2595589"/>
                </a:moveTo>
                <a:lnTo>
                  <a:pt x="11616001" y="3136267"/>
                </a:lnTo>
                <a:lnTo>
                  <a:pt x="12201373" y="3136265"/>
                </a:lnTo>
                <a:lnTo>
                  <a:pt x="11727795" y="3470418"/>
                </a:lnTo>
                <a:lnTo>
                  <a:pt x="11908688" y="4011093"/>
                </a:lnTo>
                <a:lnTo>
                  <a:pt x="11435114" y="3676933"/>
                </a:lnTo>
                <a:lnTo>
                  <a:pt x="10961540" y="4011094"/>
                </a:lnTo>
                <a:lnTo>
                  <a:pt x="11142433" y="3470417"/>
                </a:lnTo>
                <a:lnTo>
                  <a:pt x="10668854" y="3136265"/>
                </a:lnTo>
                <a:lnTo>
                  <a:pt x="11254227" y="3136267"/>
                </a:lnTo>
                <a:close/>
                <a:moveTo>
                  <a:pt x="6192154" y="1415787"/>
                </a:moveTo>
                <a:lnTo>
                  <a:pt x="6373039" y="1956465"/>
                </a:lnTo>
                <a:lnTo>
                  <a:pt x="6958413" y="1956462"/>
                </a:lnTo>
                <a:lnTo>
                  <a:pt x="6484833" y="2290615"/>
                </a:lnTo>
                <a:lnTo>
                  <a:pt x="6665727" y="2831291"/>
                </a:lnTo>
                <a:lnTo>
                  <a:pt x="6192154" y="2497131"/>
                </a:lnTo>
                <a:lnTo>
                  <a:pt x="5718579" y="2831291"/>
                </a:lnTo>
                <a:lnTo>
                  <a:pt x="5899473" y="2290615"/>
                </a:lnTo>
                <a:lnTo>
                  <a:pt x="5425894" y="1956462"/>
                </a:lnTo>
                <a:lnTo>
                  <a:pt x="6011267" y="1956465"/>
                </a:lnTo>
                <a:close/>
                <a:moveTo>
                  <a:pt x="766259" y="25"/>
                </a:moveTo>
                <a:lnTo>
                  <a:pt x="947145" y="540703"/>
                </a:lnTo>
                <a:lnTo>
                  <a:pt x="1532517" y="540700"/>
                </a:lnTo>
                <a:lnTo>
                  <a:pt x="1058939" y="874852"/>
                </a:lnTo>
                <a:lnTo>
                  <a:pt x="1239834" y="1415528"/>
                </a:lnTo>
                <a:lnTo>
                  <a:pt x="766260" y="1081369"/>
                </a:lnTo>
                <a:lnTo>
                  <a:pt x="292684" y="1415528"/>
                </a:lnTo>
                <a:lnTo>
                  <a:pt x="473578" y="874853"/>
                </a:lnTo>
                <a:lnTo>
                  <a:pt x="0" y="540700"/>
                </a:lnTo>
                <a:lnTo>
                  <a:pt x="585373" y="540703"/>
                </a:lnTo>
                <a:close/>
                <a:moveTo>
                  <a:pt x="14960574" y="2595586"/>
                </a:moveTo>
                <a:lnTo>
                  <a:pt x="15141460" y="3136264"/>
                </a:lnTo>
                <a:lnTo>
                  <a:pt x="15726833" y="3136261"/>
                </a:lnTo>
                <a:lnTo>
                  <a:pt x="15253253" y="3470414"/>
                </a:lnTo>
                <a:lnTo>
                  <a:pt x="15434148" y="4011090"/>
                </a:lnTo>
                <a:lnTo>
                  <a:pt x="14960574" y="3676930"/>
                </a:lnTo>
                <a:lnTo>
                  <a:pt x="14486998" y="4011090"/>
                </a:lnTo>
                <a:lnTo>
                  <a:pt x="14667893" y="3470414"/>
                </a:lnTo>
                <a:lnTo>
                  <a:pt x="14194313" y="3136261"/>
                </a:lnTo>
                <a:lnTo>
                  <a:pt x="14779687" y="3136264"/>
                </a:lnTo>
                <a:close/>
                <a:moveTo>
                  <a:pt x="9717615" y="1415784"/>
                </a:moveTo>
                <a:lnTo>
                  <a:pt x="9898502" y="1956462"/>
                </a:lnTo>
                <a:lnTo>
                  <a:pt x="10483876" y="1956459"/>
                </a:lnTo>
                <a:lnTo>
                  <a:pt x="10010297" y="2290612"/>
                </a:lnTo>
                <a:lnTo>
                  <a:pt x="10191192" y="2831288"/>
                </a:lnTo>
                <a:lnTo>
                  <a:pt x="9717616" y="2497128"/>
                </a:lnTo>
                <a:lnTo>
                  <a:pt x="9244041" y="2831288"/>
                </a:lnTo>
                <a:lnTo>
                  <a:pt x="9424934" y="2290612"/>
                </a:lnTo>
                <a:lnTo>
                  <a:pt x="8951354" y="1956459"/>
                </a:lnTo>
                <a:lnTo>
                  <a:pt x="9536728" y="1956462"/>
                </a:lnTo>
                <a:close/>
                <a:moveTo>
                  <a:pt x="4291715" y="21"/>
                </a:moveTo>
                <a:lnTo>
                  <a:pt x="4472601" y="540699"/>
                </a:lnTo>
                <a:lnTo>
                  <a:pt x="5057973" y="540696"/>
                </a:lnTo>
                <a:lnTo>
                  <a:pt x="4584395" y="874849"/>
                </a:lnTo>
                <a:lnTo>
                  <a:pt x="4765289" y="1415525"/>
                </a:lnTo>
                <a:lnTo>
                  <a:pt x="4291715" y="1081365"/>
                </a:lnTo>
                <a:lnTo>
                  <a:pt x="3818140" y="1415524"/>
                </a:lnTo>
                <a:lnTo>
                  <a:pt x="3999034" y="874848"/>
                </a:lnTo>
                <a:lnTo>
                  <a:pt x="3525456" y="540696"/>
                </a:lnTo>
                <a:lnTo>
                  <a:pt x="4110828" y="540699"/>
                </a:lnTo>
                <a:close/>
                <a:moveTo>
                  <a:pt x="18486033" y="2595583"/>
                </a:moveTo>
                <a:lnTo>
                  <a:pt x="18666919" y="3136261"/>
                </a:lnTo>
                <a:lnTo>
                  <a:pt x="19252292" y="3136258"/>
                </a:lnTo>
                <a:lnTo>
                  <a:pt x="18778712" y="3470411"/>
                </a:lnTo>
                <a:lnTo>
                  <a:pt x="18959607" y="4011087"/>
                </a:lnTo>
                <a:lnTo>
                  <a:pt x="18486033" y="3676927"/>
                </a:lnTo>
                <a:lnTo>
                  <a:pt x="18012457" y="4011086"/>
                </a:lnTo>
                <a:lnTo>
                  <a:pt x="18193352" y="3470411"/>
                </a:lnTo>
                <a:lnTo>
                  <a:pt x="17719772" y="3136258"/>
                </a:lnTo>
                <a:lnTo>
                  <a:pt x="18305146" y="3136261"/>
                </a:lnTo>
                <a:close/>
                <a:moveTo>
                  <a:pt x="13243060" y="1415778"/>
                </a:moveTo>
                <a:lnTo>
                  <a:pt x="13423946" y="1956456"/>
                </a:lnTo>
                <a:lnTo>
                  <a:pt x="14009319" y="1956453"/>
                </a:lnTo>
                <a:lnTo>
                  <a:pt x="13535740" y="2290606"/>
                </a:lnTo>
                <a:lnTo>
                  <a:pt x="13716634" y="2831282"/>
                </a:lnTo>
                <a:lnTo>
                  <a:pt x="13243061" y="2497122"/>
                </a:lnTo>
                <a:lnTo>
                  <a:pt x="12769485" y="2831282"/>
                </a:lnTo>
                <a:lnTo>
                  <a:pt x="12950379" y="2290606"/>
                </a:lnTo>
                <a:lnTo>
                  <a:pt x="12476800" y="1956453"/>
                </a:lnTo>
                <a:lnTo>
                  <a:pt x="13062173" y="1956456"/>
                </a:lnTo>
                <a:close/>
                <a:moveTo>
                  <a:pt x="7817172" y="17"/>
                </a:moveTo>
                <a:lnTo>
                  <a:pt x="7998057" y="540695"/>
                </a:lnTo>
                <a:lnTo>
                  <a:pt x="8583432" y="540692"/>
                </a:lnTo>
                <a:lnTo>
                  <a:pt x="8109851" y="874845"/>
                </a:lnTo>
                <a:lnTo>
                  <a:pt x="8290745" y="1415521"/>
                </a:lnTo>
                <a:lnTo>
                  <a:pt x="7817171" y="1081361"/>
                </a:lnTo>
                <a:lnTo>
                  <a:pt x="7343597" y="1415521"/>
                </a:lnTo>
                <a:lnTo>
                  <a:pt x="7524491" y="874845"/>
                </a:lnTo>
                <a:lnTo>
                  <a:pt x="7050912" y="540692"/>
                </a:lnTo>
                <a:lnTo>
                  <a:pt x="7636285" y="540695"/>
                </a:lnTo>
                <a:close/>
                <a:moveTo>
                  <a:pt x="16768520" y="1415774"/>
                </a:moveTo>
                <a:lnTo>
                  <a:pt x="16949405" y="1956452"/>
                </a:lnTo>
                <a:lnTo>
                  <a:pt x="17534779" y="1956449"/>
                </a:lnTo>
                <a:lnTo>
                  <a:pt x="17061199" y="2290602"/>
                </a:lnTo>
                <a:lnTo>
                  <a:pt x="17242093" y="2831277"/>
                </a:lnTo>
                <a:lnTo>
                  <a:pt x="16768520" y="2497118"/>
                </a:lnTo>
                <a:lnTo>
                  <a:pt x="16294944" y="2831277"/>
                </a:lnTo>
                <a:lnTo>
                  <a:pt x="16475839" y="2290602"/>
                </a:lnTo>
                <a:lnTo>
                  <a:pt x="16002259" y="1956448"/>
                </a:lnTo>
                <a:lnTo>
                  <a:pt x="16587633" y="1956452"/>
                </a:lnTo>
                <a:close/>
                <a:moveTo>
                  <a:pt x="11342618" y="11"/>
                </a:moveTo>
                <a:lnTo>
                  <a:pt x="11523505" y="540688"/>
                </a:lnTo>
                <a:lnTo>
                  <a:pt x="12108877" y="540685"/>
                </a:lnTo>
                <a:lnTo>
                  <a:pt x="11635299" y="874838"/>
                </a:lnTo>
                <a:lnTo>
                  <a:pt x="11816192" y="1415514"/>
                </a:lnTo>
                <a:lnTo>
                  <a:pt x="11342618" y="1081354"/>
                </a:lnTo>
                <a:lnTo>
                  <a:pt x="10869044" y="1415514"/>
                </a:lnTo>
                <a:lnTo>
                  <a:pt x="11049937" y="874838"/>
                </a:lnTo>
                <a:lnTo>
                  <a:pt x="10576376" y="540689"/>
                </a:lnTo>
                <a:lnTo>
                  <a:pt x="11161731" y="540688"/>
                </a:lnTo>
                <a:close/>
                <a:moveTo>
                  <a:pt x="14868079" y="4"/>
                </a:moveTo>
                <a:lnTo>
                  <a:pt x="15048964" y="540682"/>
                </a:lnTo>
                <a:lnTo>
                  <a:pt x="15634338" y="540678"/>
                </a:lnTo>
                <a:lnTo>
                  <a:pt x="15160757" y="874835"/>
                </a:lnTo>
                <a:lnTo>
                  <a:pt x="15341651" y="1415511"/>
                </a:lnTo>
                <a:lnTo>
                  <a:pt x="14868078" y="1081351"/>
                </a:lnTo>
                <a:lnTo>
                  <a:pt x="14394502" y="1415511"/>
                </a:lnTo>
                <a:lnTo>
                  <a:pt x="14575397" y="874835"/>
                </a:lnTo>
                <a:lnTo>
                  <a:pt x="14101817" y="540682"/>
                </a:lnTo>
                <a:lnTo>
                  <a:pt x="14687191" y="540685"/>
                </a:lnTo>
                <a:close/>
                <a:moveTo>
                  <a:pt x="18393538" y="0"/>
                </a:moveTo>
                <a:lnTo>
                  <a:pt x="18574423" y="540679"/>
                </a:lnTo>
                <a:lnTo>
                  <a:pt x="19159797" y="540675"/>
                </a:lnTo>
                <a:lnTo>
                  <a:pt x="18686217" y="874828"/>
                </a:lnTo>
                <a:lnTo>
                  <a:pt x="18867111" y="1415507"/>
                </a:lnTo>
                <a:lnTo>
                  <a:pt x="18393538" y="1081345"/>
                </a:lnTo>
                <a:lnTo>
                  <a:pt x="17919961" y="1415507"/>
                </a:lnTo>
                <a:lnTo>
                  <a:pt x="18100857" y="874828"/>
                </a:lnTo>
                <a:lnTo>
                  <a:pt x="17627277" y="540675"/>
                </a:lnTo>
                <a:lnTo>
                  <a:pt x="18212651" y="5406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52400" dist="152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WhiteStripes">
            <a:extLst>
              <a:ext uri="{FF2B5EF4-FFF2-40B4-BE49-F238E27FC236}">
                <a16:creationId xmlns:a16="http://schemas.microsoft.com/office/drawing/2014/main" id="{30C1B3A9-F029-1101-E6F9-1B2901869B39}"/>
              </a:ext>
            </a:extLst>
          </p:cNvPr>
          <p:cNvSpPr/>
          <p:nvPr/>
        </p:nvSpPr>
        <p:spPr>
          <a:xfrm>
            <a:off x="-22856018" y="1432495"/>
            <a:ext cx="57135266" cy="57135265"/>
          </a:xfrm>
          <a:custGeom>
            <a:avLst/>
            <a:gdLst>
              <a:gd name="connsiteX0" fmla="*/ 24718094 w 57135266"/>
              <a:gd name="connsiteY0" fmla="*/ 6213294 h 57135265"/>
              <a:gd name="connsiteX1" fmla="*/ 8914723 w 57135266"/>
              <a:gd name="connsiteY1" fmla="*/ 22016663 h 57135265"/>
              <a:gd name="connsiteX2" fmla="*/ 24718094 w 57135266"/>
              <a:gd name="connsiteY2" fmla="*/ 37820033 h 57135265"/>
              <a:gd name="connsiteX3" fmla="*/ 40521464 w 57135266"/>
              <a:gd name="connsiteY3" fmla="*/ 22016663 h 57135265"/>
              <a:gd name="connsiteX4" fmla="*/ 24718094 w 57135266"/>
              <a:gd name="connsiteY4" fmla="*/ 6213294 h 57135265"/>
              <a:gd name="connsiteX5" fmla="*/ 24785631 w 57135266"/>
              <a:gd name="connsiteY5" fmla="*/ 5267792 h 57135265"/>
              <a:gd name="connsiteX6" fmla="*/ 42412466 w 57135266"/>
              <a:gd name="connsiteY6" fmla="*/ 22894629 h 57135265"/>
              <a:gd name="connsiteX7" fmla="*/ 24785631 w 57135266"/>
              <a:gd name="connsiteY7" fmla="*/ 40521465 h 57135265"/>
              <a:gd name="connsiteX8" fmla="*/ 7158792 w 57135266"/>
              <a:gd name="connsiteY8" fmla="*/ 22894629 h 57135265"/>
              <a:gd name="connsiteX9" fmla="*/ 24785631 w 57135266"/>
              <a:gd name="connsiteY9" fmla="*/ 5267792 h 57135265"/>
              <a:gd name="connsiteX10" fmla="*/ 25258382 w 57135266"/>
              <a:gd name="connsiteY10" fmla="*/ 4187219 h 57135265"/>
              <a:gd name="connsiteX11" fmla="*/ 5808074 w 57135266"/>
              <a:gd name="connsiteY11" fmla="*/ 23637523 h 57135265"/>
              <a:gd name="connsiteX12" fmla="*/ 25258382 w 57135266"/>
              <a:gd name="connsiteY12" fmla="*/ 43087825 h 57135265"/>
              <a:gd name="connsiteX13" fmla="*/ 44708682 w 57135266"/>
              <a:gd name="connsiteY13" fmla="*/ 23637523 h 57135265"/>
              <a:gd name="connsiteX14" fmla="*/ 25258382 w 57135266"/>
              <a:gd name="connsiteY14" fmla="*/ 4187219 h 57135265"/>
              <a:gd name="connsiteX15" fmla="*/ 25731131 w 57135266"/>
              <a:gd name="connsiteY15" fmla="*/ 3241718 h 57135265"/>
              <a:gd name="connsiteX16" fmla="*/ 47004898 w 57135266"/>
              <a:gd name="connsiteY16" fmla="*/ 24515489 h 57135265"/>
              <a:gd name="connsiteX17" fmla="*/ 25731131 w 57135266"/>
              <a:gd name="connsiteY17" fmla="*/ 45789257 h 57135265"/>
              <a:gd name="connsiteX18" fmla="*/ 4457358 w 57135266"/>
              <a:gd name="connsiteY18" fmla="*/ 24515489 h 57135265"/>
              <a:gd name="connsiteX19" fmla="*/ 25731131 w 57135266"/>
              <a:gd name="connsiteY19" fmla="*/ 3241718 h 57135265"/>
              <a:gd name="connsiteX20" fmla="*/ 26338951 w 57135266"/>
              <a:gd name="connsiteY20" fmla="*/ 2431288 h 57135265"/>
              <a:gd name="connsiteX21" fmla="*/ 3241718 w 57135266"/>
              <a:gd name="connsiteY21" fmla="*/ 25528527 h 57135265"/>
              <a:gd name="connsiteX22" fmla="*/ 26338951 w 57135266"/>
              <a:gd name="connsiteY22" fmla="*/ 48625757 h 57135265"/>
              <a:gd name="connsiteX23" fmla="*/ 49436186 w 57135266"/>
              <a:gd name="connsiteY23" fmla="*/ 25528527 h 57135265"/>
              <a:gd name="connsiteX24" fmla="*/ 26338951 w 57135266"/>
              <a:gd name="connsiteY24" fmla="*/ 2431288 h 57135265"/>
              <a:gd name="connsiteX25" fmla="*/ 27081844 w 57135266"/>
              <a:gd name="connsiteY25" fmla="*/ 1755931 h 57135265"/>
              <a:gd name="connsiteX26" fmla="*/ 52002546 w 57135266"/>
              <a:gd name="connsiteY26" fmla="*/ 26676631 h 57135265"/>
              <a:gd name="connsiteX27" fmla="*/ 27081844 w 57135266"/>
              <a:gd name="connsiteY27" fmla="*/ 51597333 h 57135265"/>
              <a:gd name="connsiteX28" fmla="*/ 2161142 w 57135266"/>
              <a:gd name="connsiteY28" fmla="*/ 26676631 h 57135265"/>
              <a:gd name="connsiteX29" fmla="*/ 27081844 w 57135266"/>
              <a:gd name="connsiteY29" fmla="*/ 1755931 h 57135265"/>
              <a:gd name="connsiteX30" fmla="*/ 27554596 w 57135266"/>
              <a:gd name="connsiteY30" fmla="*/ 945501 h 57135265"/>
              <a:gd name="connsiteX31" fmla="*/ 810426 w 57135266"/>
              <a:gd name="connsiteY31" fmla="*/ 27689667 h 57135265"/>
              <a:gd name="connsiteX32" fmla="*/ 27554596 w 57135266"/>
              <a:gd name="connsiteY32" fmla="*/ 54433833 h 57135265"/>
              <a:gd name="connsiteX33" fmla="*/ 54298762 w 57135266"/>
              <a:gd name="connsiteY33" fmla="*/ 27689667 h 57135265"/>
              <a:gd name="connsiteX34" fmla="*/ 27554596 w 57135266"/>
              <a:gd name="connsiteY34" fmla="*/ 945501 h 57135265"/>
              <a:gd name="connsiteX35" fmla="*/ 28567633 w 57135266"/>
              <a:gd name="connsiteY35" fmla="*/ 0 h 57135265"/>
              <a:gd name="connsiteX36" fmla="*/ 57135266 w 57135266"/>
              <a:gd name="connsiteY36" fmla="*/ 28567633 h 57135265"/>
              <a:gd name="connsiteX37" fmla="*/ 28567633 w 57135266"/>
              <a:gd name="connsiteY37" fmla="*/ 57135265 h 57135265"/>
              <a:gd name="connsiteX38" fmla="*/ 0 w 57135266"/>
              <a:gd name="connsiteY38" fmla="*/ 28567633 h 57135265"/>
              <a:gd name="connsiteX39" fmla="*/ 28567633 w 57135266"/>
              <a:gd name="connsiteY39" fmla="*/ 0 h 5713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7135266" h="57135265">
                <a:moveTo>
                  <a:pt x="24718094" y="6213294"/>
                </a:moveTo>
                <a:cubicBezTo>
                  <a:pt x="15990134" y="6213294"/>
                  <a:pt x="8914723" y="13288704"/>
                  <a:pt x="8914723" y="22016663"/>
                </a:cubicBezTo>
                <a:cubicBezTo>
                  <a:pt x="8914723" y="30744625"/>
                  <a:pt x="15990134" y="37820033"/>
                  <a:pt x="24718094" y="37820033"/>
                </a:cubicBezTo>
                <a:cubicBezTo>
                  <a:pt x="33446054" y="37820033"/>
                  <a:pt x="40521464" y="30744625"/>
                  <a:pt x="40521464" y="22016663"/>
                </a:cubicBezTo>
                <a:cubicBezTo>
                  <a:pt x="40521464" y="13288704"/>
                  <a:pt x="33446054" y="6213294"/>
                  <a:pt x="24718094" y="6213294"/>
                </a:cubicBezTo>
                <a:close/>
                <a:moveTo>
                  <a:pt x="24785631" y="5267792"/>
                </a:moveTo>
                <a:cubicBezTo>
                  <a:pt x="34520660" y="5267792"/>
                  <a:pt x="42412466" y="13159596"/>
                  <a:pt x="42412466" y="22894629"/>
                </a:cubicBezTo>
                <a:cubicBezTo>
                  <a:pt x="42412466" y="32629661"/>
                  <a:pt x="34520660" y="40521465"/>
                  <a:pt x="24785631" y="40521465"/>
                </a:cubicBezTo>
                <a:cubicBezTo>
                  <a:pt x="15050596" y="40521465"/>
                  <a:pt x="7158792" y="32629661"/>
                  <a:pt x="7158792" y="22894629"/>
                </a:cubicBezTo>
                <a:cubicBezTo>
                  <a:pt x="7158792" y="13159596"/>
                  <a:pt x="15050596" y="5267792"/>
                  <a:pt x="24785631" y="5267792"/>
                </a:cubicBezTo>
                <a:close/>
                <a:moveTo>
                  <a:pt x="25258382" y="4187219"/>
                </a:moveTo>
                <a:cubicBezTo>
                  <a:pt x="14516274" y="4187219"/>
                  <a:pt x="5808074" y="12895417"/>
                  <a:pt x="5808074" y="23637523"/>
                </a:cubicBezTo>
                <a:cubicBezTo>
                  <a:pt x="5808074" y="34379629"/>
                  <a:pt x="14516274" y="43087825"/>
                  <a:pt x="25258382" y="43087825"/>
                </a:cubicBezTo>
                <a:cubicBezTo>
                  <a:pt x="36000487" y="43087825"/>
                  <a:pt x="44708682" y="34379629"/>
                  <a:pt x="44708682" y="23637523"/>
                </a:cubicBezTo>
                <a:cubicBezTo>
                  <a:pt x="44708682" y="12895417"/>
                  <a:pt x="36000487" y="4187219"/>
                  <a:pt x="25258382" y="4187219"/>
                </a:cubicBezTo>
                <a:close/>
                <a:moveTo>
                  <a:pt x="25731131" y="3241718"/>
                </a:moveTo>
                <a:cubicBezTo>
                  <a:pt x="37480307" y="3241718"/>
                  <a:pt x="47004898" y="12766308"/>
                  <a:pt x="47004898" y="24515489"/>
                </a:cubicBezTo>
                <a:cubicBezTo>
                  <a:pt x="47004898" y="36264665"/>
                  <a:pt x="37480307" y="45789257"/>
                  <a:pt x="25731131" y="45789257"/>
                </a:cubicBezTo>
                <a:cubicBezTo>
                  <a:pt x="13981952" y="45789257"/>
                  <a:pt x="4457358" y="36264665"/>
                  <a:pt x="4457358" y="24515489"/>
                </a:cubicBezTo>
                <a:cubicBezTo>
                  <a:pt x="4457358" y="12766308"/>
                  <a:pt x="13981952" y="3241718"/>
                  <a:pt x="25731131" y="3241718"/>
                </a:cubicBezTo>
                <a:close/>
                <a:moveTo>
                  <a:pt x="26338951" y="2431288"/>
                </a:moveTo>
                <a:cubicBezTo>
                  <a:pt x="13582701" y="2431288"/>
                  <a:pt x="3241718" y="12772274"/>
                  <a:pt x="3241718" y="25528527"/>
                </a:cubicBezTo>
                <a:cubicBezTo>
                  <a:pt x="3241718" y="38284773"/>
                  <a:pt x="13582701" y="48625757"/>
                  <a:pt x="26338951" y="48625757"/>
                </a:cubicBezTo>
                <a:cubicBezTo>
                  <a:pt x="39095202" y="48625757"/>
                  <a:pt x="49436186" y="38284773"/>
                  <a:pt x="49436186" y="25528527"/>
                </a:cubicBezTo>
                <a:cubicBezTo>
                  <a:pt x="49436186" y="12772274"/>
                  <a:pt x="39095202" y="2431288"/>
                  <a:pt x="26338951" y="2431288"/>
                </a:cubicBezTo>
                <a:close/>
                <a:moveTo>
                  <a:pt x="27081844" y="1755931"/>
                </a:moveTo>
                <a:cubicBezTo>
                  <a:pt x="40845166" y="1755931"/>
                  <a:pt x="52002546" y="12913309"/>
                  <a:pt x="52002546" y="26676631"/>
                </a:cubicBezTo>
                <a:cubicBezTo>
                  <a:pt x="52002546" y="40439953"/>
                  <a:pt x="40845166" y="51597333"/>
                  <a:pt x="27081844" y="51597333"/>
                </a:cubicBezTo>
                <a:cubicBezTo>
                  <a:pt x="13318522" y="51597333"/>
                  <a:pt x="2161142" y="40439953"/>
                  <a:pt x="2161142" y="26676631"/>
                </a:cubicBezTo>
                <a:cubicBezTo>
                  <a:pt x="2161142" y="12913309"/>
                  <a:pt x="13318522" y="1755931"/>
                  <a:pt x="27081844" y="1755931"/>
                </a:cubicBezTo>
                <a:close/>
                <a:moveTo>
                  <a:pt x="27554596" y="945501"/>
                </a:moveTo>
                <a:cubicBezTo>
                  <a:pt x="12784199" y="945501"/>
                  <a:pt x="810426" y="12919273"/>
                  <a:pt x="810426" y="27689667"/>
                </a:cubicBezTo>
                <a:cubicBezTo>
                  <a:pt x="810426" y="42460065"/>
                  <a:pt x="12784199" y="54433833"/>
                  <a:pt x="27554596" y="54433833"/>
                </a:cubicBezTo>
                <a:cubicBezTo>
                  <a:pt x="42324990" y="54433833"/>
                  <a:pt x="54298762" y="42460065"/>
                  <a:pt x="54298762" y="27689667"/>
                </a:cubicBezTo>
                <a:cubicBezTo>
                  <a:pt x="54298762" y="12919273"/>
                  <a:pt x="42324990" y="945501"/>
                  <a:pt x="27554596" y="945501"/>
                </a:cubicBezTo>
                <a:close/>
                <a:moveTo>
                  <a:pt x="28567633" y="0"/>
                </a:moveTo>
                <a:cubicBezTo>
                  <a:pt x="44345102" y="0"/>
                  <a:pt x="57135266" y="12790165"/>
                  <a:pt x="57135266" y="28567633"/>
                </a:cubicBezTo>
                <a:cubicBezTo>
                  <a:pt x="57135266" y="44345105"/>
                  <a:pt x="44345102" y="57135265"/>
                  <a:pt x="28567633" y="57135265"/>
                </a:cubicBezTo>
                <a:cubicBezTo>
                  <a:pt x="12790163" y="57135265"/>
                  <a:pt x="0" y="44345105"/>
                  <a:pt x="0" y="28567633"/>
                </a:cubicBezTo>
                <a:cubicBezTo>
                  <a:pt x="0" y="12790165"/>
                  <a:pt x="12790163" y="0"/>
                  <a:pt x="285676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304800" dist="304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dStripes">
            <a:extLst>
              <a:ext uri="{FF2B5EF4-FFF2-40B4-BE49-F238E27FC236}">
                <a16:creationId xmlns:a16="http://schemas.microsoft.com/office/drawing/2014/main" id="{62696690-1D97-5A23-90AC-5DC1F5C64922}"/>
              </a:ext>
            </a:extLst>
          </p:cNvPr>
          <p:cNvSpPr/>
          <p:nvPr/>
        </p:nvSpPr>
        <p:spPr>
          <a:xfrm>
            <a:off x="-23666448" y="486994"/>
            <a:ext cx="60782200" cy="60782198"/>
          </a:xfrm>
          <a:custGeom>
            <a:avLst/>
            <a:gdLst>
              <a:gd name="connsiteX0" fmla="*/ 25448328 w 60782200"/>
              <a:gd name="connsiteY0" fmla="*/ 8205598 h 60782198"/>
              <a:gd name="connsiteX1" fmla="*/ 11063208 w 60782200"/>
              <a:gd name="connsiteY1" fmla="*/ 22725790 h 60782198"/>
              <a:gd name="connsiteX2" fmla="*/ 25448328 w 60782200"/>
              <a:gd name="connsiteY2" fmla="*/ 37245978 h 60782198"/>
              <a:gd name="connsiteX3" fmla="*/ 39833446 w 60782200"/>
              <a:gd name="connsiteY3" fmla="*/ 22725790 h 60782198"/>
              <a:gd name="connsiteX4" fmla="*/ 25448328 w 60782200"/>
              <a:gd name="connsiteY4" fmla="*/ 8205598 h 60782198"/>
              <a:gd name="connsiteX5" fmla="*/ 25528525 w 60782200"/>
              <a:gd name="connsiteY5" fmla="*/ 7158795 h 60782198"/>
              <a:gd name="connsiteX6" fmla="*/ 41331894 w 60782200"/>
              <a:gd name="connsiteY6" fmla="*/ 22962164 h 60782198"/>
              <a:gd name="connsiteX7" fmla="*/ 25528525 w 60782200"/>
              <a:gd name="connsiteY7" fmla="*/ 38765534 h 60782198"/>
              <a:gd name="connsiteX8" fmla="*/ 9725154 w 60782200"/>
              <a:gd name="connsiteY8" fmla="*/ 22962164 h 60782198"/>
              <a:gd name="connsiteX9" fmla="*/ 25528525 w 60782200"/>
              <a:gd name="connsiteY9" fmla="*/ 7158795 h 60782198"/>
              <a:gd name="connsiteX10" fmla="*/ 25596062 w 60782200"/>
              <a:gd name="connsiteY10" fmla="*/ 6213293 h 60782198"/>
              <a:gd name="connsiteX11" fmla="*/ 7969224 w 60782200"/>
              <a:gd name="connsiteY11" fmla="*/ 23840128 h 60782198"/>
              <a:gd name="connsiteX12" fmla="*/ 25596062 w 60782200"/>
              <a:gd name="connsiteY12" fmla="*/ 41466966 h 60782198"/>
              <a:gd name="connsiteX13" fmla="*/ 43222896 w 60782200"/>
              <a:gd name="connsiteY13" fmla="*/ 23840128 h 60782198"/>
              <a:gd name="connsiteX14" fmla="*/ 25596062 w 60782200"/>
              <a:gd name="connsiteY14" fmla="*/ 6213293 h 60782198"/>
              <a:gd name="connsiteX15" fmla="*/ 26068810 w 60782200"/>
              <a:gd name="connsiteY15" fmla="*/ 5132721 h 60782198"/>
              <a:gd name="connsiteX16" fmla="*/ 45519112 w 60782200"/>
              <a:gd name="connsiteY16" fmla="*/ 24583022 h 60782198"/>
              <a:gd name="connsiteX17" fmla="*/ 26068810 w 60782200"/>
              <a:gd name="connsiteY17" fmla="*/ 44033326 h 60782198"/>
              <a:gd name="connsiteX18" fmla="*/ 6618506 w 60782200"/>
              <a:gd name="connsiteY18" fmla="*/ 24583022 h 60782198"/>
              <a:gd name="connsiteX19" fmla="*/ 26068810 w 60782200"/>
              <a:gd name="connsiteY19" fmla="*/ 5132721 h 60782198"/>
              <a:gd name="connsiteX20" fmla="*/ 26541562 w 60782200"/>
              <a:gd name="connsiteY20" fmla="*/ 4187220 h 60782198"/>
              <a:gd name="connsiteX21" fmla="*/ 5267788 w 60782200"/>
              <a:gd name="connsiteY21" fmla="*/ 25460990 h 60782198"/>
              <a:gd name="connsiteX22" fmla="*/ 26541562 w 60782200"/>
              <a:gd name="connsiteY22" fmla="*/ 46734758 h 60782198"/>
              <a:gd name="connsiteX23" fmla="*/ 47815328 w 60782200"/>
              <a:gd name="connsiteY23" fmla="*/ 25460990 h 60782198"/>
              <a:gd name="connsiteX24" fmla="*/ 26541562 w 60782200"/>
              <a:gd name="connsiteY24" fmla="*/ 4187220 h 60782198"/>
              <a:gd name="connsiteX25" fmla="*/ 27149383 w 60782200"/>
              <a:gd name="connsiteY25" fmla="*/ 3376790 h 60782198"/>
              <a:gd name="connsiteX26" fmla="*/ 50246616 w 60782200"/>
              <a:gd name="connsiteY26" fmla="*/ 26474024 h 60782198"/>
              <a:gd name="connsiteX27" fmla="*/ 27149383 w 60782200"/>
              <a:gd name="connsiteY27" fmla="*/ 49571262 h 60782198"/>
              <a:gd name="connsiteX28" fmla="*/ 4052146 w 60782200"/>
              <a:gd name="connsiteY28" fmla="*/ 26474024 h 60782198"/>
              <a:gd name="connsiteX29" fmla="*/ 27149383 w 60782200"/>
              <a:gd name="connsiteY29" fmla="*/ 3376790 h 60782198"/>
              <a:gd name="connsiteX30" fmla="*/ 27892277 w 60782200"/>
              <a:gd name="connsiteY30" fmla="*/ 2701432 h 60782198"/>
              <a:gd name="connsiteX31" fmla="*/ 2971572 w 60782200"/>
              <a:gd name="connsiteY31" fmla="*/ 27622136 h 60782198"/>
              <a:gd name="connsiteX32" fmla="*/ 27892277 w 60782200"/>
              <a:gd name="connsiteY32" fmla="*/ 52542834 h 60782198"/>
              <a:gd name="connsiteX33" fmla="*/ 52812976 w 60782200"/>
              <a:gd name="connsiteY33" fmla="*/ 27622136 h 60782198"/>
              <a:gd name="connsiteX34" fmla="*/ 27892277 w 60782200"/>
              <a:gd name="connsiteY34" fmla="*/ 2701432 h 60782198"/>
              <a:gd name="connsiteX35" fmla="*/ 28365026 w 60782200"/>
              <a:gd name="connsiteY35" fmla="*/ 1891002 h 60782198"/>
              <a:gd name="connsiteX36" fmla="*/ 55109192 w 60782200"/>
              <a:gd name="connsiteY36" fmla="*/ 28635170 h 60782198"/>
              <a:gd name="connsiteX37" fmla="*/ 28365026 w 60782200"/>
              <a:gd name="connsiteY37" fmla="*/ 55379338 h 60782198"/>
              <a:gd name="connsiteX38" fmla="*/ 1620856 w 60782200"/>
              <a:gd name="connsiteY38" fmla="*/ 28635170 h 60782198"/>
              <a:gd name="connsiteX39" fmla="*/ 28365026 w 60782200"/>
              <a:gd name="connsiteY39" fmla="*/ 1891002 h 60782198"/>
              <a:gd name="connsiteX40" fmla="*/ 29378063 w 60782200"/>
              <a:gd name="connsiteY40" fmla="*/ 945501 h 60782198"/>
              <a:gd name="connsiteX41" fmla="*/ 810428 w 60782200"/>
              <a:gd name="connsiteY41" fmla="*/ 29513134 h 60782198"/>
              <a:gd name="connsiteX42" fmla="*/ 29378063 w 60782200"/>
              <a:gd name="connsiteY42" fmla="*/ 58080766 h 60782198"/>
              <a:gd name="connsiteX43" fmla="*/ 57945696 w 60782200"/>
              <a:gd name="connsiteY43" fmla="*/ 29513134 h 60782198"/>
              <a:gd name="connsiteX44" fmla="*/ 29378063 w 60782200"/>
              <a:gd name="connsiteY44" fmla="*/ 945501 h 60782198"/>
              <a:gd name="connsiteX45" fmla="*/ 30391099 w 60782200"/>
              <a:gd name="connsiteY45" fmla="*/ 0 h 60782198"/>
              <a:gd name="connsiteX46" fmla="*/ 60782200 w 60782200"/>
              <a:gd name="connsiteY46" fmla="*/ 30391098 h 60782198"/>
              <a:gd name="connsiteX47" fmla="*/ 30391099 w 60782200"/>
              <a:gd name="connsiteY47" fmla="*/ 60782198 h 60782198"/>
              <a:gd name="connsiteX48" fmla="*/ 0 w 60782200"/>
              <a:gd name="connsiteY48" fmla="*/ 30391098 h 60782198"/>
              <a:gd name="connsiteX49" fmla="*/ 30391099 w 60782200"/>
              <a:gd name="connsiteY49" fmla="*/ 0 h 6078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782200" h="60782198">
                <a:moveTo>
                  <a:pt x="25448328" y="8205598"/>
                </a:moveTo>
                <a:cubicBezTo>
                  <a:pt x="17503645" y="8205598"/>
                  <a:pt x="11063208" y="14706510"/>
                  <a:pt x="11063208" y="22725790"/>
                </a:cubicBezTo>
                <a:cubicBezTo>
                  <a:pt x="11063208" y="30745070"/>
                  <a:pt x="17503645" y="37245978"/>
                  <a:pt x="25448328" y="37245978"/>
                </a:cubicBezTo>
                <a:cubicBezTo>
                  <a:pt x="33393008" y="37245978"/>
                  <a:pt x="39833446" y="30745070"/>
                  <a:pt x="39833446" y="22725790"/>
                </a:cubicBezTo>
                <a:cubicBezTo>
                  <a:pt x="39833446" y="14706510"/>
                  <a:pt x="33393008" y="8205598"/>
                  <a:pt x="25448328" y="8205598"/>
                </a:cubicBezTo>
                <a:close/>
                <a:moveTo>
                  <a:pt x="25528525" y="7158795"/>
                </a:moveTo>
                <a:cubicBezTo>
                  <a:pt x="34256484" y="7158795"/>
                  <a:pt x="41331894" y="14234206"/>
                  <a:pt x="41331894" y="22962164"/>
                </a:cubicBezTo>
                <a:cubicBezTo>
                  <a:pt x="41331894" y="31690126"/>
                  <a:pt x="34256484" y="38765534"/>
                  <a:pt x="25528525" y="38765534"/>
                </a:cubicBezTo>
                <a:cubicBezTo>
                  <a:pt x="16800564" y="38765534"/>
                  <a:pt x="9725154" y="31690126"/>
                  <a:pt x="9725154" y="22962164"/>
                </a:cubicBezTo>
                <a:cubicBezTo>
                  <a:pt x="9725154" y="14234206"/>
                  <a:pt x="16800564" y="7158795"/>
                  <a:pt x="25528525" y="7158795"/>
                </a:cubicBezTo>
                <a:close/>
                <a:moveTo>
                  <a:pt x="25596062" y="6213293"/>
                </a:moveTo>
                <a:cubicBezTo>
                  <a:pt x="15861026" y="6213293"/>
                  <a:pt x="7969224" y="14105097"/>
                  <a:pt x="7969224" y="23840128"/>
                </a:cubicBezTo>
                <a:cubicBezTo>
                  <a:pt x="7969224" y="33575158"/>
                  <a:pt x="15861026" y="41466966"/>
                  <a:pt x="25596062" y="41466966"/>
                </a:cubicBezTo>
                <a:cubicBezTo>
                  <a:pt x="35331090" y="41466966"/>
                  <a:pt x="43222896" y="33575158"/>
                  <a:pt x="43222896" y="23840128"/>
                </a:cubicBezTo>
                <a:cubicBezTo>
                  <a:pt x="43222896" y="14105097"/>
                  <a:pt x="35331090" y="6213293"/>
                  <a:pt x="25596062" y="6213293"/>
                </a:cubicBezTo>
                <a:close/>
                <a:moveTo>
                  <a:pt x="26068810" y="5132721"/>
                </a:moveTo>
                <a:cubicBezTo>
                  <a:pt x="36810916" y="5132721"/>
                  <a:pt x="45519112" y="13840919"/>
                  <a:pt x="45519112" y="24583022"/>
                </a:cubicBezTo>
                <a:cubicBezTo>
                  <a:pt x="45519112" y="35325130"/>
                  <a:pt x="36810916" y="44033326"/>
                  <a:pt x="26068810" y="44033326"/>
                </a:cubicBezTo>
                <a:cubicBezTo>
                  <a:pt x="15326705" y="44033326"/>
                  <a:pt x="6618506" y="35325130"/>
                  <a:pt x="6618506" y="24583022"/>
                </a:cubicBezTo>
                <a:cubicBezTo>
                  <a:pt x="6618506" y="13840919"/>
                  <a:pt x="15326705" y="5132721"/>
                  <a:pt x="26068810" y="5132721"/>
                </a:cubicBezTo>
                <a:close/>
                <a:moveTo>
                  <a:pt x="26541562" y="4187220"/>
                </a:moveTo>
                <a:cubicBezTo>
                  <a:pt x="14792382" y="4187220"/>
                  <a:pt x="5267788" y="13711810"/>
                  <a:pt x="5267788" y="25460990"/>
                </a:cubicBezTo>
                <a:cubicBezTo>
                  <a:pt x="5267788" y="37210166"/>
                  <a:pt x="14792382" y="46734758"/>
                  <a:pt x="26541562" y="46734758"/>
                </a:cubicBezTo>
                <a:cubicBezTo>
                  <a:pt x="38290737" y="46734758"/>
                  <a:pt x="47815328" y="37210166"/>
                  <a:pt x="47815328" y="25460990"/>
                </a:cubicBezTo>
                <a:cubicBezTo>
                  <a:pt x="47815328" y="13711810"/>
                  <a:pt x="38290737" y="4187220"/>
                  <a:pt x="26541562" y="4187220"/>
                </a:cubicBezTo>
                <a:close/>
                <a:moveTo>
                  <a:pt x="27149383" y="3376790"/>
                </a:moveTo>
                <a:cubicBezTo>
                  <a:pt x="39905633" y="3376790"/>
                  <a:pt x="50246616" y="13717776"/>
                  <a:pt x="50246616" y="26474024"/>
                </a:cubicBezTo>
                <a:cubicBezTo>
                  <a:pt x="50246616" y="39230278"/>
                  <a:pt x="39905633" y="49571262"/>
                  <a:pt x="27149383" y="49571262"/>
                </a:cubicBezTo>
                <a:cubicBezTo>
                  <a:pt x="14393131" y="49571262"/>
                  <a:pt x="4052146" y="39230278"/>
                  <a:pt x="4052146" y="26474024"/>
                </a:cubicBezTo>
                <a:cubicBezTo>
                  <a:pt x="4052146" y="13717776"/>
                  <a:pt x="14393131" y="3376790"/>
                  <a:pt x="27149383" y="3376790"/>
                </a:cubicBezTo>
                <a:close/>
                <a:moveTo>
                  <a:pt x="27892277" y="2701432"/>
                </a:moveTo>
                <a:cubicBezTo>
                  <a:pt x="14128953" y="2701432"/>
                  <a:pt x="2971572" y="13858811"/>
                  <a:pt x="2971572" y="27622136"/>
                </a:cubicBezTo>
                <a:cubicBezTo>
                  <a:pt x="2971572" y="41385458"/>
                  <a:pt x="14128953" y="52542834"/>
                  <a:pt x="27892277" y="52542834"/>
                </a:cubicBezTo>
                <a:cubicBezTo>
                  <a:pt x="41655596" y="52542834"/>
                  <a:pt x="52812976" y="41385458"/>
                  <a:pt x="52812976" y="27622136"/>
                </a:cubicBezTo>
                <a:cubicBezTo>
                  <a:pt x="52812976" y="13858811"/>
                  <a:pt x="41655596" y="2701432"/>
                  <a:pt x="27892277" y="2701432"/>
                </a:cubicBezTo>
                <a:close/>
                <a:moveTo>
                  <a:pt x="28365026" y="1891002"/>
                </a:moveTo>
                <a:cubicBezTo>
                  <a:pt x="43135420" y="1891002"/>
                  <a:pt x="55109192" y="13864775"/>
                  <a:pt x="55109192" y="28635170"/>
                </a:cubicBezTo>
                <a:cubicBezTo>
                  <a:pt x="55109192" y="43405566"/>
                  <a:pt x="43135420" y="55379338"/>
                  <a:pt x="28365026" y="55379338"/>
                </a:cubicBezTo>
                <a:cubicBezTo>
                  <a:pt x="13594630" y="55379338"/>
                  <a:pt x="1620856" y="43405566"/>
                  <a:pt x="1620856" y="28635170"/>
                </a:cubicBezTo>
                <a:cubicBezTo>
                  <a:pt x="1620856" y="13864775"/>
                  <a:pt x="13594630" y="1891002"/>
                  <a:pt x="28365026" y="1891002"/>
                </a:cubicBezTo>
                <a:close/>
                <a:moveTo>
                  <a:pt x="29378063" y="945501"/>
                </a:moveTo>
                <a:cubicBezTo>
                  <a:pt x="13600593" y="945501"/>
                  <a:pt x="810428" y="13735666"/>
                  <a:pt x="810428" y="29513134"/>
                </a:cubicBezTo>
                <a:cubicBezTo>
                  <a:pt x="810428" y="45290602"/>
                  <a:pt x="13600593" y="58080766"/>
                  <a:pt x="29378063" y="58080766"/>
                </a:cubicBezTo>
                <a:cubicBezTo>
                  <a:pt x="45155530" y="58080766"/>
                  <a:pt x="57945696" y="45290602"/>
                  <a:pt x="57945696" y="29513134"/>
                </a:cubicBezTo>
                <a:cubicBezTo>
                  <a:pt x="57945696" y="13735666"/>
                  <a:pt x="45155530" y="945501"/>
                  <a:pt x="29378063" y="945501"/>
                </a:cubicBezTo>
                <a:close/>
                <a:moveTo>
                  <a:pt x="30391099" y="0"/>
                </a:moveTo>
                <a:cubicBezTo>
                  <a:pt x="47175638" y="0"/>
                  <a:pt x="60782200" y="13606559"/>
                  <a:pt x="60782200" y="30391098"/>
                </a:cubicBezTo>
                <a:cubicBezTo>
                  <a:pt x="60782200" y="47175638"/>
                  <a:pt x="47175638" y="60782198"/>
                  <a:pt x="30391099" y="60782198"/>
                </a:cubicBezTo>
                <a:cubicBezTo>
                  <a:pt x="13606558" y="60782198"/>
                  <a:pt x="0" y="47175638"/>
                  <a:pt x="0" y="30391098"/>
                </a:cubicBezTo>
                <a:cubicBezTo>
                  <a:pt x="0" y="13606559"/>
                  <a:pt x="13606558" y="0"/>
                  <a:pt x="30391099" y="0"/>
                </a:cubicBezTo>
                <a:close/>
              </a:path>
            </a:pathLst>
          </a:custGeom>
          <a:gradFill>
            <a:gsLst>
              <a:gs pos="0">
                <a:srgbClr val="C00000"/>
              </a:gs>
              <a:gs pos="23000">
                <a:srgbClr val="990000"/>
              </a:gs>
              <a:gs pos="69000">
                <a:srgbClr val="990000"/>
              </a:gs>
              <a:gs pos="97000">
                <a:srgbClr val="C000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152400" dist="152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9C4D33-C761-682C-FB38-66F3F51B7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CC5B6D7-5A1B-4225-B40B-5CC5E320D47A}" type="datetime12">
              <a:rPr lang="en-US" sz="3200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pPr algn="ctr"/>
              <a:t>9:26 PM</a:t>
            </a:fld>
            <a:endParaRPr lang="en-US" sz="32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934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80000">
        <p14:reveal/>
      </p:transition>
    </mc:Choice>
    <mc:Fallback xmlns="">
      <p:transition spd="slow" advTm="18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10000" decel="1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787 C 0.00143 -0.08357 0.05612 -0.14098 0.12214 -0.1382 C 0.18789 -0.13403 0.24036 -0.06875 0.2388 0.00694 C 0.23737 0.0831 0.18255 0.14051 0.1168 0.13634 C 0.05078 0.13217 -0.00156 0.06782 2.08333E-7 -0.00787 Z " pathEditMode="relative" rAng="16320000" ptsTypes="AAAAA">
                                      <p:cBhvr>
                                        <p:cTn id="8" dur="1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40" y="71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5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83" grpId="2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ield">
            <a:extLst>
              <a:ext uri="{FF2B5EF4-FFF2-40B4-BE49-F238E27FC236}">
                <a16:creationId xmlns:a16="http://schemas.microsoft.com/office/drawing/2014/main" id="{D439D52D-C811-D7A7-3AB2-605EB9EC4797}"/>
              </a:ext>
            </a:extLst>
          </p:cNvPr>
          <p:cNvSpPr/>
          <p:nvPr/>
        </p:nvSpPr>
        <p:spPr>
          <a:xfrm rot="20730749">
            <a:off x="-5172888" y="-3428254"/>
            <a:ext cx="24321622" cy="15529573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tars">
            <a:extLst>
              <a:ext uri="{FF2B5EF4-FFF2-40B4-BE49-F238E27FC236}">
                <a16:creationId xmlns:a16="http://schemas.microsoft.com/office/drawing/2014/main" id="{E76A22F2-55A8-1B75-54E4-7B4778992F6A}"/>
              </a:ext>
            </a:extLst>
          </p:cNvPr>
          <p:cNvSpPr/>
          <p:nvPr/>
        </p:nvSpPr>
        <p:spPr>
          <a:xfrm rot="20730749">
            <a:off x="-770956" y="-2121376"/>
            <a:ext cx="13852809" cy="12943381"/>
          </a:xfrm>
          <a:custGeom>
            <a:avLst/>
            <a:gdLst>
              <a:gd name="connsiteX0" fmla="*/ 1868907 w 13852809"/>
              <a:gd name="connsiteY0" fmla="*/ 10170415 h 12943381"/>
              <a:gd name="connsiteX1" fmla="*/ 2224292 w 13852809"/>
              <a:gd name="connsiteY1" fmla="*/ 11229602 h 12943381"/>
              <a:gd name="connsiteX2" fmla="*/ 3374363 w 13852809"/>
              <a:gd name="connsiteY2" fmla="*/ 11229594 h 12943381"/>
              <a:gd name="connsiteX3" fmla="*/ 2443931 w 13852809"/>
              <a:gd name="connsiteY3" fmla="*/ 11884199 h 12943381"/>
              <a:gd name="connsiteX4" fmla="*/ 2799330 w 13852809"/>
              <a:gd name="connsiteY4" fmla="*/ 12943381 h 12943381"/>
              <a:gd name="connsiteX5" fmla="*/ 1868907 w 13852809"/>
              <a:gd name="connsiteY5" fmla="*/ 12288763 h 12943381"/>
              <a:gd name="connsiteX6" fmla="*/ 938484 w 13852809"/>
              <a:gd name="connsiteY6" fmla="*/ 12943381 h 12943381"/>
              <a:gd name="connsiteX7" fmla="*/ 1293883 w 13852809"/>
              <a:gd name="connsiteY7" fmla="*/ 11884200 h 12943381"/>
              <a:gd name="connsiteX8" fmla="*/ 363450 w 13852809"/>
              <a:gd name="connsiteY8" fmla="*/ 11229593 h 12943381"/>
              <a:gd name="connsiteX9" fmla="*/ 1513522 w 13852809"/>
              <a:gd name="connsiteY9" fmla="*/ 11229602 h 12943381"/>
              <a:gd name="connsiteX10" fmla="*/ 8795313 w 13852809"/>
              <a:gd name="connsiteY10" fmla="*/ 10170408 h 12943381"/>
              <a:gd name="connsiteX11" fmla="*/ 9150698 w 13852809"/>
              <a:gd name="connsiteY11" fmla="*/ 11229594 h 12943381"/>
              <a:gd name="connsiteX12" fmla="*/ 10300770 w 13852809"/>
              <a:gd name="connsiteY12" fmla="*/ 11229586 h 12943381"/>
              <a:gd name="connsiteX13" fmla="*/ 9370337 w 13852809"/>
              <a:gd name="connsiteY13" fmla="*/ 11884192 h 12943381"/>
              <a:gd name="connsiteX14" fmla="*/ 9725736 w 13852809"/>
              <a:gd name="connsiteY14" fmla="*/ 12943373 h 12943381"/>
              <a:gd name="connsiteX15" fmla="*/ 8795313 w 13852809"/>
              <a:gd name="connsiteY15" fmla="*/ 12288756 h 12943381"/>
              <a:gd name="connsiteX16" fmla="*/ 7864890 w 13852809"/>
              <a:gd name="connsiteY16" fmla="*/ 12943373 h 12943381"/>
              <a:gd name="connsiteX17" fmla="*/ 8220289 w 13852809"/>
              <a:gd name="connsiteY17" fmla="*/ 11884192 h 12943381"/>
              <a:gd name="connsiteX18" fmla="*/ 7289856 w 13852809"/>
              <a:gd name="connsiteY18" fmla="*/ 11229586 h 12943381"/>
              <a:gd name="connsiteX19" fmla="*/ 8439928 w 13852809"/>
              <a:gd name="connsiteY19" fmla="*/ 11229594 h 12943381"/>
              <a:gd name="connsiteX20" fmla="*/ 5420946 w 13852809"/>
              <a:gd name="connsiteY20" fmla="*/ 7858215 h 12943381"/>
              <a:gd name="connsiteX21" fmla="*/ 5776331 w 13852809"/>
              <a:gd name="connsiteY21" fmla="*/ 8917401 h 12943381"/>
              <a:gd name="connsiteX22" fmla="*/ 6926403 w 13852809"/>
              <a:gd name="connsiteY22" fmla="*/ 8917393 h 12943381"/>
              <a:gd name="connsiteX23" fmla="*/ 5995970 w 13852809"/>
              <a:gd name="connsiteY23" fmla="*/ 9571999 h 12943381"/>
              <a:gd name="connsiteX24" fmla="*/ 6351368 w 13852809"/>
              <a:gd name="connsiteY24" fmla="*/ 10631180 h 12943381"/>
              <a:gd name="connsiteX25" fmla="*/ 5420946 w 13852809"/>
              <a:gd name="connsiteY25" fmla="*/ 9976563 h 12943381"/>
              <a:gd name="connsiteX26" fmla="*/ 4490523 w 13852809"/>
              <a:gd name="connsiteY26" fmla="*/ 10631180 h 12943381"/>
              <a:gd name="connsiteX27" fmla="*/ 4845922 w 13852809"/>
              <a:gd name="connsiteY27" fmla="*/ 9571999 h 12943381"/>
              <a:gd name="connsiteX28" fmla="*/ 3915489 w 13852809"/>
              <a:gd name="connsiteY28" fmla="*/ 8917393 h 12943381"/>
              <a:gd name="connsiteX29" fmla="*/ 5065561 w 13852809"/>
              <a:gd name="connsiteY29" fmla="*/ 8917401 h 12943381"/>
              <a:gd name="connsiteX30" fmla="*/ 12347352 w 13852809"/>
              <a:gd name="connsiteY30" fmla="*/ 7858207 h 12943381"/>
              <a:gd name="connsiteX31" fmla="*/ 12702737 w 13852809"/>
              <a:gd name="connsiteY31" fmla="*/ 8917393 h 12943381"/>
              <a:gd name="connsiteX32" fmla="*/ 13852809 w 13852809"/>
              <a:gd name="connsiteY32" fmla="*/ 8917385 h 12943381"/>
              <a:gd name="connsiteX33" fmla="*/ 12922376 w 13852809"/>
              <a:gd name="connsiteY33" fmla="*/ 9571991 h 12943381"/>
              <a:gd name="connsiteX34" fmla="*/ 13277775 w 13852809"/>
              <a:gd name="connsiteY34" fmla="*/ 10631172 h 12943381"/>
              <a:gd name="connsiteX35" fmla="*/ 12347352 w 13852809"/>
              <a:gd name="connsiteY35" fmla="*/ 9976555 h 12943381"/>
              <a:gd name="connsiteX36" fmla="*/ 11416930 w 13852809"/>
              <a:gd name="connsiteY36" fmla="*/ 10631172 h 12943381"/>
              <a:gd name="connsiteX37" fmla="*/ 11772328 w 13852809"/>
              <a:gd name="connsiteY37" fmla="*/ 9571991 h 12943381"/>
              <a:gd name="connsiteX38" fmla="*/ 10841895 w 13852809"/>
              <a:gd name="connsiteY38" fmla="*/ 8917385 h 12943381"/>
              <a:gd name="connsiteX39" fmla="*/ 11991967 w 13852809"/>
              <a:gd name="connsiteY39" fmla="*/ 8917394 h 12943381"/>
              <a:gd name="connsiteX40" fmla="*/ 1687182 w 13852809"/>
              <a:gd name="connsiteY40" fmla="*/ 5084734 h 12943381"/>
              <a:gd name="connsiteX41" fmla="*/ 2042567 w 13852809"/>
              <a:gd name="connsiteY41" fmla="*/ 6143920 h 12943381"/>
              <a:gd name="connsiteX42" fmla="*/ 3192639 w 13852809"/>
              <a:gd name="connsiteY42" fmla="*/ 6143912 h 12943381"/>
              <a:gd name="connsiteX43" fmla="*/ 2262206 w 13852809"/>
              <a:gd name="connsiteY43" fmla="*/ 6798518 h 12943381"/>
              <a:gd name="connsiteX44" fmla="*/ 2617605 w 13852809"/>
              <a:gd name="connsiteY44" fmla="*/ 7857699 h 12943381"/>
              <a:gd name="connsiteX45" fmla="*/ 1687182 w 13852809"/>
              <a:gd name="connsiteY45" fmla="*/ 7203082 h 12943381"/>
              <a:gd name="connsiteX46" fmla="*/ 756759 w 13852809"/>
              <a:gd name="connsiteY46" fmla="*/ 7857699 h 12943381"/>
              <a:gd name="connsiteX47" fmla="*/ 1112158 w 13852809"/>
              <a:gd name="connsiteY47" fmla="*/ 6798518 h 12943381"/>
              <a:gd name="connsiteX48" fmla="*/ 181725 w 13852809"/>
              <a:gd name="connsiteY48" fmla="*/ 6143912 h 12943381"/>
              <a:gd name="connsiteX49" fmla="*/ 1331797 w 13852809"/>
              <a:gd name="connsiteY49" fmla="*/ 6143920 h 12943381"/>
              <a:gd name="connsiteX50" fmla="*/ 8613587 w 13852809"/>
              <a:gd name="connsiteY50" fmla="*/ 5084728 h 12943381"/>
              <a:gd name="connsiteX51" fmla="*/ 8968972 w 13852809"/>
              <a:gd name="connsiteY51" fmla="*/ 6143914 h 12943381"/>
              <a:gd name="connsiteX52" fmla="*/ 10119044 w 13852809"/>
              <a:gd name="connsiteY52" fmla="*/ 6143905 h 12943381"/>
              <a:gd name="connsiteX53" fmla="*/ 9188611 w 13852809"/>
              <a:gd name="connsiteY53" fmla="*/ 6798511 h 12943381"/>
              <a:gd name="connsiteX54" fmla="*/ 9544011 w 13852809"/>
              <a:gd name="connsiteY54" fmla="*/ 7857691 h 12943381"/>
              <a:gd name="connsiteX55" fmla="*/ 8613587 w 13852809"/>
              <a:gd name="connsiteY55" fmla="*/ 7203074 h 12943381"/>
              <a:gd name="connsiteX56" fmla="*/ 7683165 w 13852809"/>
              <a:gd name="connsiteY56" fmla="*/ 7857691 h 12943381"/>
              <a:gd name="connsiteX57" fmla="*/ 8038564 w 13852809"/>
              <a:gd name="connsiteY57" fmla="*/ 6798511 h 12943381"/>
              <a:gd name="connsiteX58" fmla="*/ 7108130 w 13852809"/>
              <a:gd name="connsiteY58" fmla="*/ 6143906 h 12943381"/>
              <a:gd name="connsiteX59" fmla="*/ 8258202 w 13852809"/>
              <a:gd name="connsiteY59" fmla="*/ 6143914 h 12943381"/>
              <a:gd name="connsiteX60" fmla="*/ 5239221 w 13852809"/>
              <a:gd name="connsiteY60" fmla="*/ 2773487 h 12943381"/>
              <a:gd name="connsiteX61" fmla="*/ 5594605 w 13852809"/>
              <a:gd name="connsiteY61" fmla="*/ 3832673 h 12943381"/>
              <a:gd name="connsiteX62" fmla="*/ 6744678 w 13852809"/>
              <a:gd name="connsiteY62" fmla="*/ 3832664 h 12943381"/>
              <a:gd name="connsiteX63" fmla="*/ 5814245 w 13852809"/>
              <a:gd name="connsiteY63" fmla="*/ 4487271 h 12943381"/>
              <a:gd name="connsiteX64" fmla="*/ 6169644 w 13852809"/>
              <a:gd name="connsiteY64" fmla="*/ 5546452 h 12943381"/>
              <a:gd name="connsiteX65" fmla="*/ 5239221 w 13852809"/>
              <a:gd name="connsiteY65" fmla="*/ 4891835 h 12943381"/>
              <a:gd name="connsiteX66" fmla="*/ 4308798 w 13852809"/>
              <a:gd name="connsiteY66" fmla="*/ 5546451 h 12943381"/>
              <a:gd name="connsiteX67" fmla="*/ 4664197 w 13852809"/>
              <a:gd name="connsiteY67" fmla="*/ 4487270 h 12943381"/>
              <a:gd name="connsiteX68" fmla="*/ 3733764 w 13852809"/>
              <a:gd name="connsiteY68" fmla="*/ 3832665 h 12943381"/>
              <a:gd name="connsiteX69" fmla="*/ 4883836 w 13852809"/>
              <a:gd name="connsiteY69" fmla="*/ 3832673 h 12943381"/>
              <a:gd name="connsiteX70" fmla="*/ 12165626 w 13852809"/>
              <a:gd name="connsiteY70" fmla="*/ 2773480 h 12943381"/>
              <a:gd name="connsiteX71" fmla="*/ 12521011 w 13852809"/>
              <a:gd name="connsiteY71" fmla="*/ 3832666 h 12943381"/>
              <a:gd name="connsiteX72" fmla="*/ 13671083 w 13852809"/>
              <a:gd name="connsiteY72" fmla="*/ 3832658 h 12943381"/>
              <a:gd name="connsiteX73" fmla="*/ 12740650 w 13852809"/>
              <a:gd name="connsiteY73" fmla="*/ 4487264 h 12943381"/>
              <a:gd name="connsiteX74" fmla="*/ 13096049 w 13852809"/>
              <a:gd name="connsiteY74" fmla="*/ 5546445 h 12943381"/>
              <a:gd name="connsiteX75" fmla="*/ 12165626 w 13852809"/>
              <a:gd name="connsiteY75" fmla="*/ 4891828 h 12943381"/>
              <a:gd name="connsiteX76" fmla="*/ 11235203 w 13852809"/>
              <a:gd name="connsiteY76" fmla="*/ 5546446 h 12943381"/>
              <a:gd name="connsiteX77" fmla="*/ 11590602 w 13852809"/>
              <a:gd name="connsiteY77" fmla="*/ 4487264 h 12943381"/>
              <a:gd name="connsiteX78" fmla="*/ 10660169 w 13852809"/>
              <a:gd name="connsiteY78" fmla="*/ 3832658 h 12943381"/>
              <a:gd name="connsiteX79" fmla="*/ 11810241 w 13852809"/>
              <a:gd name="connsiteY79" fmla="*/ 3832666 h 12943381"/>
              <a:gd name="connsiteX80" fmla="*/ 1505458 w 13852809"/>
              <a:gd name="connsiteY80" fmla="*/ 6 h 12943381"/>
              <a:gd name="connsiteX81" fmla="*/ 1860842 w 13852809"/>
              <a:gd name="connsiteY81" fmla="*/ 1059192 h 12943381"/>
              <a:gd name="connsiteX82" fmla="*/ 3010914 w 13852809"/>
              <a:gd name="connsiteY82" fmla="*/ 1059184 h 12943381"/>
              <a:gd name="connsiteX83" fmla="*/ 2080481 w 13852809"/>
              <a:gd name="connsiteY83" fmla="*/ 1713790 h 12943381"/>
              <a:gd name="connsiteX84" fmla="*/ 2435880 w 13852809"/>
              <a:gd name="connsiteY84" fmla="*/ 2772971 h 12943381"/>
              <a:gd name="connsiteX85" fmla="*/ 1505457 w 13852809"/>
              <a:gd name="connsiteY85" fmla="*/ 2118354 h 12943381"/>
              <a:gd name="connsiteX86" fmla="*/ 575034 w 13852809"/>
              <a:gd name="connsiteY86" fmla="*/ 2772971 h 12943381"/>
              <a:gd name="connsiteX87" fmla="*/ 930433 w 13852809"/>
              <a:gd name="connsiteY87" fmla="*/ 1713790 h 12943381"/>
              <a:gd name="connsiteX88" fmla="*/ 0 w 13852809"/>
              <a:gd name="connsiteY88" fmla="*/ 1059184 h 12943381"/>
              <a:gd name="connsiteX89" fmla="*/ 1150072 w 13852809"/>
              <a:gd name="connsiteY89" fmla="*/ 1059192 h 12943381"/>
              <a:gd name="connsiteX90" fmla="*/ 8431863 w 13852809"/>
              <a:gd name="connsiteY90" fmla="*/ 0 h 12943381"/>
              <a:gd name="connsiteX91" fmla="*/ 8787248 w 13852809"/>
              <a:gd name="connsiteY91" fmla="*/ 1059185 h 12943381"/>
              <a:gd name="connsiteX92" fmla="*/ 9937320 w 13852809"/>
              <a:gd name="connsiteY92" fmla="*/ 1059177 h 12943381"/>
              <a:gd name="connsiteX93" fmla="*/ 9006887 w 13852809"/>
              <a:gd name="connsiteY93" fmla="*/ 1713783 h 12943381"/>
              <a:gd name="connsiteX94" fmla="*/ 9362285 w 13852809"/>
              <a:gd name="connsiteY94" fmla="*/ 2772964 h 12943381"/>
              <a:gd name="connsiteX95" fmla="*/ 8431862 w 13852809"/>
              <a:gd name="connsiteY95" fmla="*/ 2118347 h 12943381"/>
              <a:gd name="connsiteX96" fmla="*/ 7501440 w 13852809"/>
              <a:gd name="connsiteY96" fmla="*/ 2772964 h 12943381"/>
              <a:gd name="connsiteX97" fmla="*/ 7856839 w 13852809"/>
              <a:gd name="connsiteY97" fmla="*/ 1713783 h 12943381"/>
              <a:gd name="connsiteX98" fmla="*/ 6926407 w 13852809"/>
              <a:gd name="connsiteY98" fmla="*/ 1059177 h 12943381"/>
              <a:gd name="connsiteX99" fmla="*/ 8076478 w 13852809"/>
              <a:gd name="connsiteY99" fmla="*/ 1059185 h 1294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13852809" h="12943381">
                <a:moveTo>
                  <a:pt x="1868907" y="10170415"/>
                </a:moveTo>
                <a:lnTo>
                  <a:pt x="2224292" y="11229602"/>
                </a:lnTo>
                <a:lnTo>
                  <a:pt x="3374363" y="11229594"/>
                </a:lnTo>
                <a:lnTo>
                  <a:pt x="2443931" y="11884199"/>
                </a:lnTo>
                <a:lnTo>
                  <a:pt x="2799330" y="12943381"/>
                </a:lnTo>
                <a:lnTo>
                  <a:pt x="1868907" y="12288763"/>
                </a:lnTo>
                <a:lnTo>
                  <a:pt x="938484" y="12943381"/>
                </a:lnTo>
                <a:lnTo>
                  <a:pt x="1293883" y="11884200"/>
                </a:lnTo>
                <a:lnTo>
                  <a:pt x="363450" y="11229593"/>
                </a:lnTo>
                <a:lnTo>
                  <a:pt x="1513522" y="11229602"/>
                </a:lnTo>
                <a:close/>
                <a:moveTo>
                  <a:pt x="8795313" y="10170408"/>
                </a:moveTo>
                <a:lnTo>
                  <a:pt x="9150698" y="11229594"/>
                </a:lnTo>
                <a:lnTo>
                  <a:pt x="10300770" y="11229586"/>
                </a:lnTo>
                <a:lnTo>
                  <a:pt x="9370337" y="11884192"/>
                </a:lnTo>
                <a:lnTo>
                  <a:pt x="9725736" y="12943373"/>
                </a:lnTo>
                <a:lnTo>
                  <a:pt x="8795313" y="12288756"/>
                </a:lnTo>
                <a:lnTo>
                  <a:pt x="7864890" y="12943373"/>
                </a:lnTo>
                <a:lnTo>
                  <a:pt x="8220289" y="11884192"/>
                </a:lnTo>
                <a:lnTo>
                  <a:pt x="7289856" y="11229586"/>
                </a:lnTo>
                <a:lnTo>
                  <a:pt x="8439928" y="11229594"/>
                </a:lnTo>
                <a:close/>
                <a:moveTo>
                  <a:pt x="5420946" y="7858215"/>
                </a:moveTo>
                <a:lnTo>
                  <a:pt x="5776331" y="8917401"/>
                </a:lnTo>
                <a:lnTo>
                  <a:pt x="6926403" y="8917393"/>
                </a:lnTo>
                <a:lnTo>
                  <a:pt x="5995970" y="9571999"/>
                </a:lnTo>
                <a:lnTo>
                  <a:pt x="6351368" y="10631180"/>
                </a:lnTo>
                <a:lnTo>
                  <a:pt x="5420946" y="9976563"/>
                </a:lnTo>
                <a:lnTo>
                  <a:pt x="4490523" y="10631180"/>
                </a:lnTo>
                <a:lnTo>
                  <a:pt x="4845922" y="9571999"/>
                </a:lnTo>
                <a:lnTo>
                  <a:pt x="3915489" y="8917393"/>
                </a:lnTo>
                <a:lnTo>
                  <a:pt x="5065561" y="8917401"/>
                </a:lnTo>
                <a:close/>
                <a:moveTo>
                  <a:pt x="12347352" y="7858207"/>
                </a:moveTo>
                <a:lnTo>
                  <a:pt x="12702737" y="8917393"/>
                </a:lnTo>
                <a:lnTo>
                  <a:pt x="13852809" y="8917385"/>
                </a:lnTo>
                <a:lnTo>
                  <a:pt x="12922376" y="9571991"/>
                </a:lnTo>
                <a:lnTo>
                  <a:pt x="13277775" y="10631172"/>
                </a:lnTo>
                <a:lnTo>
                  <a:pt x="12347352" y="9976555"/>
                </a:lnTo>
                <a:lnTo>
                  <a:pt x="11416930" y="10631172"/>
                </a:lnTo>
                <a:lnTo>
                  <a:pt x="11772328" y="9571991"/>
                </a:lnTo>
                <a:lnTo>
                  <a:pt x="10841895" y="8917385"/>
                </a:lnTo>
                <a:lnTo>
                  <a:pt x="11991967" y="8917394"/>
                </a:lnTo>
                <a:close/>
                <a:moveTo>
                  <a:pt x="1687182" y="5084734"/>
                </a:moveTo>
                <a:lnTo>
                  <a:pt x="2042567" y="6143920"/>
                </a:lnTo>
                <a:lnTo>
                  <a:pt x="3192639" y="6143912"/>
                </a:lnTo>
                <a:lnTo>
                  <a:pt x="2262206" y="6798518"/>
                </a:lnTo>
                <a:lnTo>
                  <a:pt x="2617605" y="7857699"/>
                </a:lnTo>
                <a:lnTo>
                  <a:pt x="1687182" y="7203082"/>
                </a:lnTo>
                <a:lnTo>
                  <a:pt x="756759" y="7857699"/>
                </a:lnTo>
                <a:lnTo>
                  <a:pt x="1112158" y="6798518"/>
                </a:lnTo>
                <a:lnTo>
                  <a:pt x="181725" y="6143912"/>
                </a:lnTo>
                <a:lnTo>
                  <a:pt x="1331797" y="6143920"/>
                </a:lnTo>
                <a:close/>
                <a:moveTo>
                  <a:pt x="8613587" y="5084728"/>
                </a:moveTo>
                <a:lnTo>
                  <a:pt x="8968972" y="6143914"/>
                </a:lnTo>
                <a:lnTo>
                  <a:pt x="10119044" y="6143905"/>
                </a:lnTo>
                <a:lnTo>
                  <a:pt x="9188611" y="6798511"/>
                </a:lnTo>
                <a:lnTo>
                  <a:pt x="9544011" y="7857691"/>
                </a:lnTo>
                <a:lnTo>
                  <a:pt x="8613587" y="7203074"/>
                </a:lnTo>
                <a:lnTo>
                  <a:pt x="7683165" y="7857691"/>
                </a:lnTo>
                <a:lnTo>
                  <a:pt x="8038564" y="6798511"/>
                </a:lnTo>
                <a:lnTo>
                  <a:pt x="7108130" y="6143906"/>
                </a:lnTo>
                <a:lnTo>
                  <a:pt x="8258202" y="6143914"/>
                </a:lnTo>
                <a:close/>
                <a:moveTo>
                  <a:pt x="5239221" y="2773487"/>
                </a:moveTo>
                <a:lnTo>
                  <a:pt x="5594605" y="3832673"/>
                </a:lnTo>
                <a:lnTo>
                  <a:pt x="6744678" y="3832664"/>
                </a:lnTo>
                <a:lnTo>
                  <a:pt x="5814245" y="4487271"/>
                </a:lnTo>
                <a:lnTo>
                  <a:pt x="6169644" y="5546452"/>
                </a:lnTo>
                <a:lnTo>
                  <a:pt x="5239221" y="4891835"/>
                </a:lnTo>
                <a:lnTo>
                  <a:pt x="4308798" y="5546451"/>
                </a:lnTo>
                <a:lnTo>
                  <a:pt x="4664197" y="4487270"/>
                </a:lnTo>
                <a:lnTo>
                  <a:pt x="3733764" y="3832665"/>
                </a:lnTo>
                <a:lnTo>
                  <a:pt x="4883836" y="3832673"/>
                </a:lnTo>
                <a:close/>
                <a:moveTo>
                  <a:pt x="12165626" y="2773480"/>
                </a:moveTo>
                <a:lnTo>
                  <a:pt x="12521011" y="3832666"/>
                </a:lnTo>
                <a:lnTo>
                  <a:pt x="13671083" y="3832658"/>
                </a:lnTo>
                <a:lnTo>
                  <a:pt x="12740650" y="4487264"/>
                </a:lnTo>
                <a:lnTo>
                  <a:pt x="13096049" y="5546445"/>
                </a:lnTo>
                <a:lnTo>
                  <a:pt x="12165626" y="4891828"/>
                </a:lnTo>
                <a:lnTo>
                  <a:pt x="11235203" y="5546446"/>
                </a:lnTo>
                <a:lnTo>
                  <a:pt x="11590602" y="4487264"/>
                </a:lnTo>
                <a:lnTo>
                  <a:pt x="10660169" y="3832658"/>
                </a:lnTo>
                <a:lnTo>
                  <a:pt x="11810241" y="3832666"/>
                </a:lnTo>
                <a:close/>
                <a:moveTo>
                  <a:pt x="1505458" y="6"/>
                </a:moveTo>
                <a:lnTo>
                  <a:pt x="1860842" y="1059192"/>
                </a:lnTo>
                <a:lnTo>
                  <a:pt x="3010914" y="1059184"/>
                </a:lnTo>
                <a:lnTo>
                  <a:pt x="2080481" y="1713790"/>
                </a:lnTo>
                <a:lnTo>
                  <a:pt x="2435880" y="2772971"/>
                </a:lnTo>
                <a:lnTo>
                  <a:pt x="1505457" y="2118354"/>
                </a:lnTo>
                <a:lnTo>
                  <a:pt x="575034" y="2772971"/>
                </a:lnTo>
                <a:lnTo>
                  <a:pt x="930433" y="1713790"/>
                </a:lnTo>
                <a:lnTo>
                  <a:pt x="0" y="1059184"/>
                </a:lnTo>
                <a:lnTo>
                  <a:pt x="1150072" y="1059192"/>
                </a:lnTo>
                <a:close/>
                <a:moveTo>
                  <a:pt x="8431863" y="0"/>
                </a:moveTo>
                <a:lnTo>
                  <a:pt x="8787248" y="1059185"/>
                </a:lnTo>
                <a:lnTo>
                  <a:pt x="9937320" y="1059177"/>
                </a:lnTo>
                <a:lnTo>
                  <a:pt x="9006887" y="1713783"/>
                </a:lnTo>
                <a:lnTo>
                  <a:pt x="9362285" y="2772964"/>
                </a:lnTo>
                <a:lnTo>
                  <a:pt x="8431862" y="2118347"/>
                </a:lnTo>
                <a:lnTo>
                  <a:pt x="7501440" y="2772964"/>
                </a:lnTo>
                <a:lnTo>
                  <a:pt x="7856839" y="1713783"/>
                </a:lnTo>
                <a:lnTo>
                  <a:pt x="6926407" y="1059177"/>
                </a:lnTo>
                <a:lnTo>
                  <a:pt x="8076478" y="105918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5D2A6B6-8E04-D852-CB88-46494BE504AE}"/>
              </a:ext>
            </a:extLst>
          </p:cNvPr>
          <p:cNvGrpSpPr/>
          <p:nvPr/>
        </p:nvGrpSpPr>
        <p:grpSpPr>
          <a:xfrm rot="18743066">
            <a:off x="-23666448" y="486994"/>
            <a:ext cx="60782200" cy="60782198"/>
            <a:chOff x="-23666448" y="486994"/>
            <a:chExt cx="60782200" cy="60782198"/>
          </a:xfrm>
          <a:effectLst>
            <a:outerShdw blurRad="304800" dist="304800" dir="18900000" algn="bl" rotWithShape="0">
              <a:schemeClr val="bg1">
                <a:alpha val="40000"/>
              </a:schemeClr>
            </a:outerShdw>
          </a:effectLst>
        </p:grpSpPr>
        <p:sp>
          <p:nvSpPr>
            <p:cNvPr id="33" name="WhiteStripes">
              <a:extLst>
                <a:ext uri="{FF2B5EF4-FFF2-40B4-BE49-F238E27FC236}">
                  <a16:creationId xmlns:a16="http://schemas.microsoft.com/office/drawing/2014/main" id="{5BB7A9AC-8596-2017-8EA6-B315EF409FA2}"/>
                </a:ext>
              </a:extLst>
            </p:cNvPr>
            <p:cNvSpPr/>
            <p:nvPr/>
          </p:nvSpPr>
          <p:spPr>
            <a:xfrm>
              <a:off x="-22856018" y="1432495"/>
              <a:ext cx="57135266" cy="57135265"/>
            </a:xfrm>
            <a:custGeom>
              <a:avLst/>
              <a:gdLst>
                <a:gd name="connsiteX0" fmla="*/ 24718094 w 57135266"/>
                <a:gd name="connsiteY0" fmla="*/ 6213294 h 57135265"/>
                <a:gd name="connsiteX1" fmla="*/ 8914723 w 57135266"/>
                <a:gd name="connsiteY1" fmla="*/ 22016663 h 57135265"/>
                <a:gd name="connsiteX2" fmla="*/ 24718094 w 57135266"/>
                <a:gd name="connsiteY2" fmla="*/ 37820033 h 57135265"/>
                <a:gd name="connsiteX3" fmla="*/ 40521464 w 57135266"/>
                <a:gd name="connsiteY3" fmla="*/ 22016663 h 57135265"/>
                <a:gd name="connsiteX4" fmla="*/ 24718094 w 57135266"/>
                <a:gd name="connsiteY4" fmla="*/ 6213294 h 57135265"/>
                <a:gd name="connsiteX5" fmla="*/ 24785631 w 57135266"/>
                <a:gd name="connsiteY5" fmla="*/ 5267792 h 57135265"/>
                <a:gd name="connsiteX6" fmla="*/ 42412466 w 57135266"/>
                <a:gd name="connsiteY6" fmla="*/ 22894629 h 57135265"/>
                <a:gd name="connsiteX7" fmla="*/ 24785631 w 57135266"/>
                <a:gd name="connsiteY7" fmla="*/ 40521465 h 57135265"/>
                <a:gd name="connsiteX8" fmla="*/ 7158792 w 57135266"/>
                <a:gd name="connsiteY8" fmla="*/ 22894629 h 57135265"/>
                <a:gd name="connsiteX9" fmla="*/ 24785631 w 57135266"/>
                <a:gd name="connsiteY9" fmla="*/ 5267792 h 57135265"/>
                <a:gd name="connsiteX10" fmla="*/ 25258382 w 57135266"/>
                <a:gd name="connsiteY10" fmla="*/ 4187219 h 57135265"/>
                <a:gd name="connsiteX11" fmla="*/ 5808074 w 57135266"/>
                <a:gd name="connsiteY11" fmla="*/ 23637523 h 57135265"/>
                <a:gd name="connsiteX12" fmla="*/ 25258382 w 57135266"/>
                <a:gd name="connsiteY12" fmla="*/ 43087825 h 57135265"/>
                <a:gd name="connsiteX13" fmla="*/ 44708682 w 57135266"/>
                <a:gd name="connsiteY13" fmla="*/ 23637523 h 57135265"/>
                <a:gd name="connsiteX14" fmla="*/ 25258382 w 57135266"/>
                <a:gd name="connsiteY14" fmla="*/ 4187219 h 57135265"/>
                <a:gd name="connsiteX15" fmla="*/ 25731131 w 57135266"/>
                <a:gd name="connsiteY15" fmla="*/ 3241718 h 57135265"/>
                <a:gd name="connsiteX16" fmla="*/ 47004898 w 57135266"/>
                <a:gd name="connsiteY16" fmla="*/ 24515489 h 57135265"/>
                <a:gd name="connsiteX17" fmla="*/ 25731131 w 57135266"/>
                <a:gd name="connsiteY17" fmla="*/ 45789257 h 57135265"/>
                <a:gd name="connsiteX18" fmla="*/ 4457358 w 57135266"/>
                <a:gd name="connsiteY18" fmla="*/ 24515489 h 57135265"/>
                <a:gd name="connsiteX19" fmla="*/ 25731131 w 57135266"/>
                <a:gd name="connsiteY19" fmla="*/ 3241718 h 57135265"/>
                <a:gd name="connsiteX20" fmla="*/ 26338951 w 57135266"/>
                <a:gd name="connsiteY20" fmla="*/ 2431288 h 57135265"/>
                <a:gd name="connsiteX21" fmla="*/ 3241718 w 57135266"/>
                <a:gd name="connsiteY21" fmla="*/ 25528527 h 57135265"/>
                <a:gd name="connsiteX22" fmla="*/ 26338951 w 57135266"/>
                <a:gd name="connsiteY22" fmla="*/ 48625757 h 57135265"/>
                <a:gd name="connsiteX23" fmla="*/ 49436186 w 57135266"/>
                <a:gd name="connsiteY23" fmla="*/ 25528527 h 57135265"/>
                <a:gd name="connsiteX24" fmla="*/ 26338951 w 57135266"/>
                <a:gd name="connsiteY24" fmla="*/ 2431288 h 57135265"/>
                <a:gd name="connsiteX25" fmla="*/ 27081844 w 57135266"/>
                <a:gd name="connsiteY25" fmla="*/ 1755931 h 57135265"/>
                <a:gd name="connsiteX26" fmla="*/ 52002546 w 57135266"/>
                <a:gd name="connsiteY26" fmla="*/ 26676631 h 57135265"/>
                <a:gd name="connsiteX27" fmla="*/ 27081844 w 57135266"/>
                <a:gd name="connsiteY27" fmla="*/ 51597333 h 57135265"/>
                <a:gd name="connsiteX28" fmla="*/ 2161142 w 57135266"/>
                <a:gd name="connsiteY28" fmla="*/ 26676631 h 57135265"/>
                <a:gd name="connsiteX29" fmla="*/ 27081844 w 57135266"/>
                <a:gd name="connsiteY29" fmla="*/ 1755931 h 57135265"/>
                <a:gd name="connsiteX30" fmla="*/ 27554596 w 57135266"/>
                <a:gd name="connsiteY30" fmla="*/ 945501 h 57135265"/>
                <a:gd name="connsiteX31" fmla="*/ 810426 w 57135266"/>
                <a:gd name="connsiteY31" fmla="*/ 27689667 h 57135265"/>
                <a:gd name="connsiteX32" fmla="*/ 27554596 w 57135266"/>
                <a:gd name="connsiteY32" fmla="*/ 54433833 h 57135265"/>
                <a:gd name="connsiteX33" fmla="*/ 54298762 w 57135266"/>
                <a:gd name="connsiteY33" fmla="*/ 27689667 h 57135265"/>
                <a:gd name="connsiteX34" fmla="*/ 27554596 w 57135266"/>
                <a:gd name="connsiteY34" fmla="*/ 945501 h 57135265"/>
                <a:gd name="connsiteX35" fmla="*/ 28567633 w 57135266"/>
                <a:gd name="connsiteY35" fmla="*/ 0 h 57135265"/>
                <a:gd name="connsiteX36" fmla="*/ 57135266 w 57135266"/>
                <a:gd name="connsiteY36" fmla="*/ 28567633 h 57135265"/>
                <a:gd name="connsiteX37" fmla="*/ 28567633 w 57135266"/>
                <a:gd name="connsiteY37" fmla="*/ 57135265 h 57135265"/>
                <a:gd name="connsiteX38" fmla="*/ 0 w 57135266"/>
                <a:gd name="connsiteY38" fmla="*/ 28567633 h 57135265"/>
                <a:gd name="connsiteX39" fmla="*/ 28567633 w 57135266"/>
                <a:gd name="connsiteY39" fmla="*/ 0 h 5713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7135266" h="57135265">
                  <a:moveTo>
                    <a:pt x="24718094" y="6213294"/>
                  </a:moveTo>
                  <a:cubicBezTo>
                    <a:pt x="15990134" y="6213294"/>
                    <a:pt x="8914723" y="13288704"/>
                    <a:pt x="8914723" y="22016663"/>
                  </a:cubicBezTo>
                  <a:cubicBezTo>
                    <a:pt x="8914723" y="30744625"/>
                    <a:pt x="15990134" y="37820033"/>
                    <a:pt x="24718094" y="37820033"/>
                  </a:cubicBezTo>
                  <a:cubicBezTo>
                    <a:pt x="33446054" y="37820033"/>
                    <a:pt x="40521464" y="30744625"/>
                    <a:pt x="40521464" y="22016663"/>
                  </a:cubicBezTo>
                  <a:cubicBezTo>
                    <a:pt x="40521464" y="13288704"/>
                    <a:pt x="33446054" y="6213294"/>
                    <a:pt x="24718094" y="6213294"/>
                  </a:cubicBezTo>
                  <a:close/>
                  <a:moveTo>
                    <a:pt x="24785631" y="5267792"/>
                  </a:moveTo>
                  <a:cubicBezTo>
                    <a:pt x="34520660" y="5267792"/>
                    <a:pt x="42412466" y="13159596"/>
                    <a:pt x="42412466" y="22894629"/>
                  </a:cubicBezTo>
                  <a:cubicBezTo>
                    <a:pt x="42412466" y="32629661"/>
                    <a:pt x="34520660" y="40521465"/>
                    <a:pt x="24785631" y="40521465"/>
                  </a:cubicBezTo>
                  <a:cubicBezTo>
                    <a:pt x="15050596" y="40521465"/>
                    <a:pt x="7158792" y="32629661"/>
                    <a:pt x="7158792" y="22894629"/>
                  </a:cubicBezTo>
                  <a:cubicBezTo>
                    <a:pt x="7158792" y="13159596"/>
                    <a:pt x="15050596" y="5267792"/>
                    <a:pt x="24785631" y="5267792"/>
                  </a:cubicBezTo>
                  <a:close/>
                  <a:moveTo>
                    <a:pt x="25258382" y="4187219"/>
                  </a:moveTo>
                  <a:cubicBezTo>
                    <a:pt x="14516274" y="4187219"/>
                    <a:pt x="5808074" y="12895417"/>
                    <a:pt x="5808074" y="23637523"/>
                  </a:cubicBezTo>
                  <a:cubicBezTo>
                    <a:pt x="5808074" y="34379629"/>
                    <a:pt x="14516274" y="43087825"/>
                    <a:pt x="25258382" y="43087825"/>
                  </a:cubicBezTo>
                  <a:cubicBezTo>
                    <a:pt x="36000487" y="43087825"/>
                    <a:pt x="44708682" y="34379629"/>
                    <a:pt x="44708682" y="23637523"/>
                  </a:cubicBezTo>
                  <a:cubicBezTo>
                    <a:pt x="44708682" y="12895417"/>
                    <a:pt x="36000487" y="4187219"/>
                    <a:pt x="25258382" y="4187219"/>
                  </a:cubicBezTo>
                  <a:close/>
                  <a:moveTo>
                    <a:pt x="25731131" y="3241718"/>
                  </a:moveTo>
                  <a:cubicBezTo>
                    <a:pt x="37480307" y="3241718"/>
                    <a:pt x="47004898" y="12766308"/>
                    <a:pt x="47004898" y="24515489"/>
                  </a:cubicBezTo>
                  <a:cubicBezTo>
                    <a:pt x="47004898" y="36264665"/>
                    <a:pt x="37480307" y="45789257"/>
                    <a:pt x="25731131" y="45789257"/>
                  </a:cubicBezTo>
                  <a:cubicBezTo>
                    <a:pt x="13981952" y="45789257"/>
                    <a:pt x="4457358" y="36264665"/>
                    <a:pt x="4457358" y="24515489"/>
                  </a:cubicBezTo>
                  <a:cubicBezTo>
                    <a:pt x="4457358" y="12766308"/>
                    <a:pt x="13981952" y="3241718"/>
                    <a:pt x="25731131" y="3241718"/>
                  </a:cubicBezTo>
                  <a:close/>
                  <a:moveTo>
                    <a:pt x="26338951" y="2431288"/>
                  </a:moveTo>
                  <a:cubicBezTo>
                    <a:pt x="13582701" y="2431288"/>
                    <a:pt x="3241718" y="12772274"/>
                    <a:pt x="3241718" y="25528527"/>
                  </a:cubicBezTo>
                  <a:cubicBezTo>
                    <a:pt x="3241718" y="38284773"/>
                    <a:pt x="13582701" y="48625757"/>
                    <a:pt x="26338951" y="48625757"/>
                  </a:cubicBezTo>
                  <a:cubicBezTo>
                    <a:pt x="39095202" y="48625757"/>
                    <a:pt x="49436186" y="38284773"/>
                    <a:pt x="49436186" y="25528527"/>
                  </a:cubicBezTo>
                  <a:cubicBezTo>
                    <a:pt x="49436186" y="12772274"/>
                    <a:pt x="39095202" y="2431288"/>
                    <a:pt x="26338951" y="2431288"/>
                  </a:cubicBezTo>
                  <a:close/>
                  <a:moveTo>
                    <a:pt x="27081844" y="1755931"/>
                  </a:moveTo>
                  <a:cubicBezTo>
                    <a:pt x="40845166" y="1755931"/>
                    <a:pt x="52002546" y="12913309"/>
                    <a:pt x="52002546" y="26676631"/>
                  </a:cubicBezTo>
                  <a:cubicBezTo>
                    <a:pt x="52002546" y="40439953"/>
                    <a:pt x="40845166" y="51597333"/>
                    <a:pt x="27081844" y="51597333"/>
                  </a:cubicBezTo>
                  <a:cubicBezTo>
                    <a:pt x="13318522" y="51597333"/>
                    <a:pt x="2161142" y="40439953"/>
                    <a:pt x="2161142" y="26676631"/>
                  </a:cubicBezTo>
                  <a:cubicBezTo>
                    <a:pt x="2161142" y="12913309"/>
                    <a:pt x="13318522" y="1755931"/>
                    <a:pt x="27081844" y="1755931"/>
                  </a:cubicBezTo>
                  <a:close/>
                  <a:moveTo>
                    <a:pt x="27554596" y="945501"/>
                  </a:moveTo>
                  <a:cubicBezTo>
                    <a:pt x="12784199" y="945501"/>
                    <a:pt x="810426" y="12919273"/>
                    <a:pt x="810426" y="27689667"/>
                  </a:cubicBezTo>
                  <a:cubicBezTo>
                    <a:pt x="810426" y="42460065"/>
                    <a:pt x="12784199" y="54433833"/>
                    <a:pt x="27554596" y="54433833"/>
                  </a:cubicBezTo>
                  <a:cubicBezTo>
                    <a:pt x="42324990" y="54433833"/>
                    <a:pt x="54298762" y="42460065"/>
                    <a:pt x="54298762" y="27689667"/>
                  </a:cubicBezTo>
                  <a:cubicBezTo>
                    <a:pt x="54298762" y="12919273"/>
                    <a:pt x="42324990" y="945501"/>
                    <a:pt x="27554596" y="945501"/>
                  </a:cubicBezTo>
                  <a:close/>
                  <a:moveTo>
                    <a:pt x="28567633" y="0"/>
                  </a:moveTo>
                  <a:cubicBezTo>
                    <a:pt x="44345102" y="0"/>
                    <a:pt x="57135266" y="12790165"/>
                    <a:pt x="57135266" y="28567633"/>
                  </a:cubicBezTo>
                  <a:cubicBezTo>
                    <a:pt x="57135266" y="44345105"/>
                    <a:pt x="44345102" y="57135265"/>
                    <a:pt x="28567633" y="57135265"/>
                  </a:cubicBezTo>
                  <a:cubicBezTo>
                    <a:pt x="12790163" y="57135265"/>
                    <a:pt x="0" y="44345105"/>
                    <a:pt x="0" y="28567633"/>
                  </a:cubicBezTo>
                  <a:cubicBezTo>
                    <a:pt x="0" y="12790165"/>
                    <a:pt x="12790163" y="0"/>
                    <a:pt x="285676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RedStripes">
              <a:extLst>
                <a:ext uri="{FF2B5EF4-FFF2-40B4-BE49-F238E27FC236}">
                  <a16:creationId xmlns:a16="http://schemas.microsoft.com/office/drawing/2014/main" id="{33E8A921-F7E8-6E11-9337-9D2FD94C1AF0}"/>
                </a:ext>
              </a:extLst>
            </p:cNvPr>
            <p:cNvSpPr/>
            <p:nvPr/>
          </p:nvSpPr>
          <p:spPr>
            <a:xfrm>
              <a:off x="-23666448" y="486994"/>
              <a:ext cx="60782200" cy="60782198"/>
            </a:xfrm>
            <a:custGeom>
              <a:avLst/>
              <a:gdLst>
                <a:gd name="connsiteX0" fmla="*/ 25448328 w 60782200"/>
                <a:gd name="connsiteY0" fmla="*/ 8205598 h 60782198"/>
                <a:gd name="connsiteX1" fmla="*/ 11063208 w 60782200"/>
                <a:gd name="connsiteY1" fmla="*/ 22725790 h 60782198"/>
                <a:gd name="connsiteX2" fmla="*/ 25448328 w 60782200"/>
                <a:gd name="connsiteY2" fmla="*/ 37245978 h 60782198"/>
                <a:gd name="connsiteX3" fmla="*/ 39833446 w 60782200"/>
                <a:gd name="connsiteY3" fmla="*/ 22725790 h 60782198"/>
                <a:gd name="connsiteX4" fmla="*/ 25448328 w 60782200"/>
                <a:gd name="connsiteY4" fmla="*/ 8205598 h 60782198"/>
                <a:gd name="connsiteX5" fmla="*/ 25528525 w 60782200"/>
                <a:gd name="connsiteY5" fmla="*/ 7158795 h 60782198"/>
                <a:gd name="connsiteX6" fmla="*/ 41331894 w 60782200"/>
                <a:gd name="connsiteY6" fmla="*/ 22962164 h 60782198"/>
                <a:gd name="connsiteX7" fmla="*/ 25528525 w 60782200"/>
                <a:gd name="connsiteY7" fmla="*/ 38765534 h 60782198"/>
                <a:gd name="connsiteX8" fmla="*/ 9725154 w 60782200"/>
                <a:gd name="connsiteY8" fmla="*/ 22962164 h 60782198"/>
                <a:gd name="connsiteX9" fmla="*/ 25528525 w 60782200"/>
                <a:gd name="connsiteY9" fmla="*/ 7158795 h 60782198"/>
                <a:gd name="connsiteX10" fmla="*/ 25596062 w 60782200"/>
                <a:gd name="connsiteY10" fmla="*/ 6213293 h 60782198"/>
                <a:gd name="connsiteX11" fmla="*/ 7969224 w 60782200"/>
                <a:gd name="connsiteY11" fmla="*/ 23840128 h 60782198"/>
                <a:gd name="connsiteX12" fmla="*/ 25596062 w 60782200"/>
                <a:gd name="connsiteY12" fmla="*/ 41466966 h 60782198"/>
                <a:gd name="connsiteX13" fmla="*/ 43222896 w 60782200"/>
                <a:gd name="connsiteY13" fmla="*/ 23840128 h 60782198"/>
                <a:gd name="connsiteX14" fmla="*/ 25596062 w 60782200"/>
                <a:gd name="connsiteY14" fmla="*/ 6213293 h 60782198"/>
                <a:gd name="connsiteX15" fmla="*/ 26068810 w 60782200"/>
                <a:gd name="connsiteY15" fmla="*/ 5132721 h 60782198"/>
                <a:gd name="connsiteX16" fmla="*/ 45519112 w 60782200"/>
                <a:gd name="connsiteY16" fmla="*/ 24583022 h 60782198"/>
                <a:gd name="connsiteX17" fmla="*/ 26068810 w 60782200"/>
                <a:gd name="connsiteY17" fmla="*/ 44033326 h 60782198"/>
                <a:gd name="connsiteX18" fmla="*/ 6618506 w 60782200"/>
                <a:gd name="connsiteY18" fmla="*/ 24583022 h 60782198"/>
                <a:gd name="connsiteX19" fmla="*/ 26068810 w 60782200"/>
                <a:gd name="connsiteY19" fmla="*/ 5132721 h 60782198"/>
                <a:gd name="connsiteX20" fmla="*/ 26541562 w 60782200"/>
                <a:gd name="connsiteY20" fmla="*/ 4187220 h 60782198"/>
                <a:gd name="connsiteX21" fmla="*/ 5267788 w 60782200"/>
                <a:gd name="connsiteY21" fmla="*/ 25460990 h 60782198"/>
                <a:gd name="connsiteX22" fmla="*/ 26541562 w 60782200"/>
                <a:gd name="connsiteY22" fmla="*/ 46734758 h 60782198"/>
                <a:gd name="connsiteX23" fmla="*/ 47815328 w 60782200"/>
                <a:gd name="connsiteY23" fmla="*/ 25460990 h 60782198"/>
                <a:gd name="connsiteX24" fmla="*/ 26541562 w 60782200"/>
                <a:gd name="connsiteY24" fmla="*/ 4187220 h 60782198"/>
                <a:gd name="connsiteX25" fmla="*/ 27149383 w 60782200"/>
                <a:gd name="connsiteY25" fmla="*/ 3376790 h 60782198"/>
                <a:gd name="connsiteX26" fmla="*/ 50246616 w 60782200"/>
                <a:gd name="connsiteY26" fmla="*/ 26474024 h 60782198"/>
                <a:gd name="connsiteX27" fmla="*/ 27149383 w 60782200"/>
                <a:gd name="connsiteY27" fmla="*/ 49571262 h 60782198"/>
                <a:gd name="connsiteX28" fmla="*/ 4052146 w 60782200"/>
                <a:gd name="connsiteY28" fmla="*/ 26474024 h 60782198"/>
                <a:gd name="connsiteX29" fmla="*/ 27149383 w 60782200"/>
                <a:gd name="connsiteY29" fmla="*/ 3376790 h 60782198"/>
                <a:gd name="connsiteX30" fmla="*/ 27892277 w 60782200"/>
                <a:gd name="connsiteY30" fmla="*/ 2701432 h 60782198"/>
                <a:gd name="connsiteX31" fmla="*/ 2971572 w 60782200"/>
                <a:gd name="connsiteY31" fmla="*/ 27622136 h 60782198"/>
                <a:gd name="connsiteX32" fmla="*/ 27892277 w 60782200"/>
                <a:gd name="connsiteY32" fmla="*/ 52542834 h 60782198"/>
                <a:gd name="connsiteX33" fmla="*/ 52812976 w 60782200"/>
                <a:gd name="connsiteY33" fmla="*/ 27622136 h 60782198"/>
                <a:gd name="connsiteX34" fmla="*/ 27892277 w 60782200"/>
                <a:gd name="connsiteY34" fmla="*/ 2701432 h 60782198"/>
                <a:gd name="connsiteX35" fmla="*/ 28365026 w 60782200"/>
                <a:gd name="connsiteY35" fmla="*/ 1891002 h 60782198"/>
                <a:gd name="connsiteX36" fmla="*/ 55109192 w 60782200"/>
                <a:gd name="connsiteY36" fmla="*/ 28635170 h 60782198"/>
                <a:gd name="connsiteX37" fmla="*/ 28365026 w 60782200"/>
                <a:gd name="connsiteY37" fmla="*/ 55379338 h 60782198"/>
                <a:gd name="connsiteX38" fmla="*/ 1620856 w 60782200"/>
                <a:gd name="connsiteY38" fmla="*/ 28635170 h 60782198"/>
                <a:gd name="connsiteX39" fmla="*/ 28365026 w 60782200"/>
                <a:gd name="connsiteY39" fmla="*/ 1891002 h 60782198"/>
                <a:gd name="connsiteX40" fmla="*/ 29378063 w 60782200"/>
                <a:gd name="connsiteY40" fmla="*/ 945501 h 60782198"/>
                <a:gd name="connsiteX41" fmla="*/ 810428 w 60782200"/>
                <a:gd name="connsiteY41" fmla="*/ 29513134 h 60782198"/>
                <a:gd name="connsiteX42" fmla="*/ 29378063 w 60782200"/>
                <a:gd name="connsiteY42" fmla="*/ 58080766 h 60782198"/>
                <a:gd name="connsiteX43" fmla="*/ 57945696 w 60782200"/>
                <a:gd name="connsiteY43" fmla="*/ 29513134 h 60782198"/>
                <a:gd name="connsiteX44" fmla="*/ 29378063 w 60782200"/>
                <a:gd name="connsiteY44" fmla="*/ 945501 h 60782198"/>
                <a:gd name="connsiteX45" fmla="*/ 30391099 w 60782200"/>
                <a:gd name="connsiteY45" fmla="*/ 0 h 60782198"/>
                <a:gd name="connsiteX46" fmla="*/ 60782200 w 60782200"/>
                <a:gd name="connsiteY46" fmla="*/ 30391098 h 60782198"/>
                <a:gd name="connsiteX47" fmla="*/ 30391099 w 60782200"/>
                <a:gd name="connsiteY47" fmla="*/ 60782198 h 60782198"/>
                <a:gd name="connsiteX48" fmla="*/ 0 w 60782200"/>
                <a:gd name="connsiteY48" fmla="*/ 30391098 h 60782198"/>
                <a:gd name="connsiteX49" fmla="*/ 30391099 w 60782200"/>
                <a:gd name="connsiteY49" fmla="*/ 0 h 6078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60782200" h="60782198">
                  <a:moveTo>
                    <a:pt x="25448328" y="8205598"/>
                  </a:moveTo>
                  <a:cubicBezTo>
                    <a:pt x="17503645" y="8205598"/>
                    <a:pt x="11063208" y="14706510"/>
                    <a:pt x="11063208" y="22725790"/>
                  </a:cubicBezTo>
                  <a:cubicBezTo>
                    <a:pt x="11063208" y="30745070"/>
                    <a:pt x="17503645" y="37245978"/>
                    <a:pt x="25448328" y="37245978"/>
                  </a:cubicBezTo>
                  <a:cubicBezTo>
                    <a:pt x="33393008" y="37245978"/>
                    <a:pt x="39833446" y="30745070"/>
                    <a:pt x="39833446" y="22725790"/>
                  </a:cubicBezTo>
                  <a:cubicBezTo>
                    <a:pt x="39833446" y="14706510"/>
                    <a:pt x="33393008" y="8205598"/>
                    <a:pt x="25448328" y="8205598"/>
                  </a:cubicBezTo>
                  <a:close/>
                  <a:moveTo>
                    <a:pt x="25528525" y="7158795"/>
                  </a:moveTo>
                  <a:cubicBezTo>
                    <a:pt x="34256484" y="7158795"/>
                    <a:pt x="41331894" y="14234206"/>
                    <a:pt x="41331894" y="22962164"/>
                  </a:cubicBezTo>
                  <a:cubicBezTo>
                    <a:pt x="41331894" y="31690126"/>
                    <a:pt x="34256484" y="38765534"/>
                    <a:pt x="25528525" y="38765534"/>
                  </a:cubicBezTo>
                  <a:cubicBezTo>
                    <a:pt x="16800564" y="38765534"/>
                    <a:pt x="9725154" y="31690126"/>
                    <a:pt x="9725154" y="22962164"/>
                  </a:cubicBezTo>
                  <a:cubicBezTo>
                    <a:pt x="9725154" y="14234206"/>
                    <a:pt x="16800564" y="7158795"/>
                    <a:pt x="25528525" y="7158795"/>
                  </a:cubicBezTo>
                  <a:close/>
                  <a:moveTo>
                    <a:pt x="25596062" y="6213293"/>
                  </a:moveTo>
                  <a:cubicBezTo>
                    <a:pt x="15861026" y="6213293"/>
                    <a:pt x="7969224" y="14105097"/>
                    <a:pt x="7969224" y="23840128"/>
                  </a:cubicBezTo>
                  <a:cubicBezTo>
                    <a:pt x="7969224" y="33575158"/>
                    <a:pt x="15861026" y="41466966"/>
                    <a:pt x="25596062" y="41466966"/>
                  </a:cubicBezTo>
                  <a:cubicBezTo>
                    <a:pt x="35331090" y="41466966"/>
                    <a:pt x="43222896" y="33575158"/>
                    <a:pt x="43222896" y="23840128"/>
                  </a:cubicBezTo>
                  <a:cubicBezTo>
                    <a:pt x="43222896" y="14105097"/>
                    <a:pt x="35331090" y="6213293"/>
                    <a:pt x="25596062" y="6213293"/>
                  </a:cubicBezTo>
                  <a:close/>
                  <a:moveTo>
                    <a:pt x="26068810" y="5132721"/>
                  </a:moveTo>
                  <a:cubicBezTo>
                    <a:pt x="36810916" y="5132721"/>
                    <a:pt x="45519112" y="13840919"/>
                    <a:pt x="45519112" y="24583022"/>
                  </a:cubicBezTo>
                  <a:cubicBezTo>
                    <a:pt x="45519112" y="35325130"/>
                    <a:pt x="36810916" y="44033326"/>
                    <a:pt x="26068810" y="44033326"/>
                  </a:cubicBezTo>
                  <a:cubicBezTo>
                    <a:pt x="15326705" y="44033326"/>
                    <a:pt x="6618506" y="35325130"/>
                    <a:pt x="6618506" y="24583022"/>
                  </a:cubicBezTo>
                  <a:cubicBezTo>
                    <a:pt x="6618506" y="13840919"/>
                    <a:pt x="15326705" y="5132721"/>
                    <a:pt x="26068810" y="5132721"/>
                  </a:cubicBezTo>
                  <a:close/>
                  <a:moveTo>
                    <a:pt x="26541562" y="4187220"/>
                  </a:moveTo>
                  <a:cubicBezTo>
                    <a:pt x="14792382" y="4187220"/>
                    <a:pt x="5267788" y="13711810"/>
                    <a:pt x="5267788" y="25460990"/>
                  </a:cubicBezTo>
                  <a:cubicBezTo>
                    <a:pt x="5267788" y="37210166"/>
                    <a:pt x="14792382" y="46734758"/>
                    <a:pt x="26541562" y="46734758"/>
                  </a:cubicBezTo>
                  <a:cubicBezTo>
                    <a:pt x="38290737" y="46734758"/>
                    <a:pt x="47815328" y="37210166"/>
                    <a:pt x="47815328" y="25460990"/>
                  </a:cubicBezTo>
                  <a:cubicBezTo>
                    <a:pt x="47815328" y="13711810"/>
                    <a:pt x="38290737" y="4187220"/>
                    <a:pt x="26541562" y="4187220"/>
                  </a:cubicBezTo>
                  <a:close/>
                  <a:moveTo>
                    <a:pt x="27149383" y="3376790"/>
                  </a:moveTo>
                  <a:cubicBezTo>
                    <a:pt x="39905633" y="3376790"/>
                    <a:pt x="50246616" y="13717776"/>
                    <a:pt x="50246616" y="26474024"/>
                  </a:cubicBezTo>
                  <a:cubicBezTo>
                    <a:pt x="50246616" y="39230278"/>
                    <a:pt x="39905633" y="49571262"/>
                    <a:pt x="27149383" y="49571262"/>
                  </a:cubicBezTo>
                  <a:cubicBezTo>
                    <a:pt x="14393131" y="49571262"/>
                    <a:pt x="4052146" y="39230278"/>
                    <a:pt x="4052146" y="26474024"/>
                  </a:cubicBezTo>
                  <a:cubicBezTo>
                    <a:pt x="4052146" y="13717776"/>
                    <a:pt x="14393131" y="3376790"/>
                    <a:pt x="27149383" y="3376790"/>
                  </a:cubicBezTo>
                  <a:close/>
                  <a:moveTo>
                    <a:pt x="27892277" y="2701432"/>
                  </a:moveTo>
                  <a:cubicBezTo>
                    <a:pt x="14128953" y="2701432"/>
                    <a:pt x="2971572" y="13858811"/>
                    <a:pt x="2971572" y="27622136"/>
                  </a:cubicBezTo>
                  <a:cubicBezTo>
                    <a:pt x="2971572" y="41385458"/>
                    <a:pt x="14128953" y="52542834"/>
                    <a:pt x="27892277" y="52542834"/>
                  </a:cubicBezTo>
                  <a:cubicBezTo>
                    <a:pt x="41655596" y="52542834"/>
                    <a:pt x="52812976" y="41385458"/>
                    <a:pt x="52812976" y="27622136"/>
                  </a:cubicBezTo>
                  <a:cubicBezTo>
                    <a:pt x="52812976" y="13858811"/>
                    <a:pt x="41655596" y="2701432"/>
                    <a:pt x="27892277" y="2701432"/>
                  </a:cubicBezTo>
                  <a:close/>
                  <a:moveTo>
                    <a:pt x="28365026" y="1891002"/>
                  </a:moveTo>
                  <a:cubicBezTo>
                    <a:pt x="43135420" y="1891002"/>
                    <a:pt x="55109192" y="13864775"/>
                    <a:pt x="55109192" y="28635170"/>
                  </a:cubicBezTo>
                  <a:cubicBezTo>
                    <a:pt x="55109192" y="43405566"/>
                    <a:pt x="43135420" y="55379338"/>
                    <a:pt x="28365026" y="55379338"/>
                  </a:cubicBezTo>
                  <a:cubicBezTo>
                    <a:pt x="13594630" y="55379338"/>
                    <a:pt x="1620856" y="43405566"/>
                    <a:pt x="1620856" y="28635170"/>
                  </a:cubicBezTo>
                  <a:cubicBezTo>
                    <a:pt x="1620856" y="13864775"/>
                    <a:pt x="13594630" y="1891002"/>
                    <a:pt x="28365026" y="1891002"/>
                  </a:cubicBezTo>
                  <a:close/>
                  <a:moveTo>
                    <a:pt x="29378063" y="945501"/>
                  </a:moveTo>
                  <a:cubicBezTo>
                    <a:pt x="13600593" y="945501"/>
                    <a:pt x="810428" y="13735666"/>
                    <a:pt x="810428" y="29513134"/>
                  </a:cubicBezTo>
                  <a:cubicBezTo>
                    <a:pt x="810428" y="45290602"/>
                    <a:pt x="13600593" y="58080766"/>
                    <a:pt x="29378063" y="58080766"/>
                  </a:cubicBezTo>
                  <a:cubicBezTo>
                    <a:pt x="45155530" y="58080766"/>
                    <a:pt x="57945696" y="45290602"/>
                    <a:pt x="57945696" y="29513134"/>
                  </a:cubicBezTo>
                  <a:cubicBezTo>
                    <a:pt x="57945696" y="13735666"/>
                    <a:pt x="45155530" y="945501"/>
                    <a:pt x="29378063" y="945501"/>
                  </a:cubicBezTo>
                  <a:close/>
                  <a:moveTo>
                    <a:pt x="30391099" y="0"/>
                  </a:moveTo>
                  <a:cubicBezTo>
                    <a:pt x="47175638" y="0"/>
                    <a:pt x="60782200" y="13606559"/>
                    <a:pt x="60782200" y="30391098"/>
                  </a:cubicBezTo>
                  <a:cubicBezTo>
                    <a:pt x="60782200" y="47175638"/>
                    <a:pt x="47175638" y="60782198"/>
                    <a:pt x="30391099" y="60782198"/>
                  </a:cubicBezTo>
                  <a:cubicBezTo>
                    <a:pt x="13606558" y="60782198"/>
                    <a:pt x="0" y="47175638"/>
                    <a:pt x="0" y="30391098"/>
                  </a:cubicBezTo>
                  <a:cubicBezTo>
                    <a:pt x="0" y="13606559"/>
                    <a:pt x="13606558" y="0"/>
                    <a:pt x="30391099" y="0"/>
                  </a:cubicBezTo>
                  <a:close/>
                </a:path>
              </a:pathLst>
            </a:custGeom>
            <a:gradFill>
              <a:gsLst>
                <a:gs pos="0">
                  <a:srgbClr val="C00000"/>
                </a:gs>
                <a:gs pos="23000">
                  <a:srgbClr val="990000"/>
                </a:gs>
                <a:gs pos="69000">
                  <a:srgbClr val="990000"/>
                </a:gs>
                <a:gs pos="97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52400" dist="1524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EA5827-027E-C3EA-47B1-9E52E862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7F84D99E-9902-4D84-87DE-97AC77D46958}" type="datetime12">
              <a:rPr lang="en-US" sz="3200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pPr algn="ctr"/>
              <a:t>9:26 PM</a:t>
            </a:fld>
            <a:endParaRPr lang="en-US" sz="32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363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80000">
        <p14:reveal/>
      </p:transition>
    </mc:Choice>
    <mc:Fallback xmlns="">
      <p:transition spd="slow" advTm="18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ccel="10000" decel="1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3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Frans</dc:creator>
  <cp:lastModifiedBy>Alan Frans</cp:lastModifiedBy>
  <cp:revision>12</cp:revision>
  <dcterms:created xsi:type="dcterms:W3CDTF">2022-06-27T11:33:29Z</dcterms:created>
  <dcterms:modified xsi:type="dcterms:W3CDTF">2022-07-01T02:30:06Z</dcterms:modified>
</cp:coreProperties>
</file>