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4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57D6-F704-497D-9AFA-119757C62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E6BA-D80F-4D33-9076-FC5EDB528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6668-1563-42E6-A3B0-EFD3B44E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5A0B7-FE1B-4825-8BDA-FA1F9083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8B48-48C4-466B-8F98-8AD5ED75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C595-2681-456E-BA1E-E5D6D9BF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6B4A4-2871-49F2-B77E-AD68FC832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32DCE-1E29-4019-992C-ADC3C83F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B2182-DCB2-4EC6-8DEC-F5E49DF8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4E66-F7EA-48B0-9280-1A8D0B15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0AC8E-159F-456D-A80F-6E4781E91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BED45-EE6C-4517-82EF-C7FD4DA7F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C100-10FC-4EDA-B3F1-B02E0E00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CB73B-2A5E-4F7F-9ACB-1CED1ECB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35EBF-2E6F-4888-B034-4F3D5F93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C929-AE11-4844-8C6C-5B037D36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CEB3-0900-442B-89E7-7D4604C9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2897-1E40-46E0-B930-7FC8D74A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B9BED-48AE-490F-BB92-70FC26C0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AAC13-B414-42B7-B8CD-5F3FA17E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34CD-4814-4F34-86D7-366039EC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0DAF5-65DA-43EB-BB0A-E74CBCAE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1483A-37D9-409E-8B2F-26A34CBC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A37A4-DA6F-4C3C-A004-E6D82D5C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BF2BD-DC6A-4682-A30D-2908699D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3C7E-BD81-4977-ACBD-23E879AE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5DEF-9F1B-4993-ABE7-86B4F3BA9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FF5A4-5697-44F2-B846-FA35E5F1D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C3A3E-5DDB-434F-9D74-891CAEB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D6DEA-21B1-41A9-8CAE-99C5F78C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6EABA-3735-46E7-AEC2-7D221A71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FC97-5272-43A6-B31E-E101CB9C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6968-954E-498F-AE58-1D064C68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0B101-DC46-43E5-A218-166B30001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60A9F-FC36-4FCE-9A9E-2CF26E367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AD6C9-0723-443A-B457-B2DEE9493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264B7-3126-402E-90CC-86004E89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9CC55-9D49-4E68-9863-EBD49E16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190B9-E8EA-4E85-9BFF-AB7B2CE3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9522-E949-4EF7-803B-25E9E60D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5DD1A-8A4C-4B2B-9B15-E4917C1D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13017-9F7D-4E42-90AB-E0A65F3C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23F5D-81D6-4F9B-B393-04505BCB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CF90F-F71F-4491-896D-1584C1E4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AACA1-9A55-41B3-A9EE-06347046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F0CEC-72AF-4E2A-8D00-824587CA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D1BE-7A4E-4266-9CEA-60C4E9DC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4A0D-91A2-4CD6-B418-8D4FA038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F104C-036F-40C4-BAA4-9690B1CEC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AF937-E451-4D23-BE5B-2A2EFCF4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47DA6-25F4-41FF-85EA-01D8B520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7CAEA-7EC5-4F88-ADEB-36B29F2E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75E8-46A6-41FD-A1B0-63976BB1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E2ADA-40AF-441A-858D-A5D79214F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0B079-6B6D-4141-BAF4-9C8C5605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A0197-B868-4136-8FBE-27BEA5BF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4223A-9120-4305-B428-C2809A4B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9011-C12F-4D28-BAF2-BE7EAF6F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0D0CB-20CF-426F-9942-32F39408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42916-4F65-461F-8614-AF9C63A6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88CC-FE32-4F54-BC36-E5D4884AD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EBF6-54E0-4B0D-8051-4C45A7B6FAD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A954-9A00-4535-AF61-5510DC431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A3791-9CAF-466D-BC17-1E425E5B8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00E6-B58D-4BA1-8C32-FA4D8E80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5A3C9D"/>
            </a:gs>
            <a:gs pos="1770">
              <a:schemeClr val="tx1"/>
            </a:gs>
            <a:gs pos="98230">
              <a:schemeClr val="tx1"/>
            </a:gs>
            <a:gs pos="70000">
              <a:srgbClr val="323671"/>
            </a:gs>
            <a:gs pos="34000">
              <a:schemeClr val="accent1">
                <a:lumMod val="5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ars2" descr="A picture containing night, star, dark, night sky&#10;&#10;Description automatically generated">
            <a:extLst>
              <a:ext uri="{FF2B5EF4-FFF2-40B4-BE49-F238E27FC236}">
                <a16:creationId xmlns:a16="http://schemas.microsoft.com/office/drawing/2014/main" id="{5841537E-3C70-42DE-831A-9F87DE836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354" r="-89193"/>
          <a:stretch/>
        </p:blipFill>
        <p:spPr>
          <a:xfrm>
            <a:off x="4915" y="-6779344"/>
            <a:ext cx="23066477" cy="13671755"/>
          </a:xfrm>
          <a:prstGeom prst="rect">
            <a:avLst/>
          </a:prstGeom>
        </p:spPr>
      </p:pic>
      <p:pic>
        <p:nvPicPr>
          <p:cNvPr id="7" name="stars1" descr="A picture containing night, star, dark, night sky&#10;&#10;Description automatically generated">
            <a:extLst>
              <a:ext uri="{FF2B5EF4-FFF2-40B4-BE49-F238E27FC236}">
                <a16:creationId xmlns:a16="http://schemas.microsoft.com/office/drawing/2014/main" id="{CEA3E9B7-8747-4BB9-BCA4-8D58A13314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354" r="-89193"/>
          <a:stretch/>
        </p:blipFill>
        <p:spPr>
          <a:xfrm>
            <a:off x="0" y="-6777544"/>
            <a:ext cx="23066477" cy="136717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1255EA-13BF-40CB-B211-8D15AF7C1FEE}"/>
              </a:ext>
            </a:extLst>
          </p:cNvPr>
          <p:cNvSpPr/>
          <p:nvPr/>
        </p:nvSpPr>
        <p:spPr>
          <a:xfrm>
            <a:off x="4863178" y="-2950527"/>
            <a:ext cx="10132144" cy="10240855"/>
          </a:xfrm>
          <a:prstGeom prst="ellipse">
            <a:avLst/>
          </a:prstGeom>
          <a:gradFill flip="none" rotWithShape="1">
            <a:gsLst>
              <a:gs pos="0">
                <a:srgbClr val="FFFF97">
                  <a:alpha val="69000"/>
                </a:srgbClr>
              </a:gs>
              <a:gs pos="38000">
                <a:srgbClr val="FFFFCD">
                  <a:lumMod val="91000"/>
                  <a:lumOff val="9000"/>
                  <a:alpha val="23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8F99BD-B69A-4AC2-8043-6212BB3383A3}"/>
              </a:ext>
            </a:extLst>
          </p:cNvPr>
          <p:cNvSpPr/>
          <p:nvPr/>
        </p:nvSpPr>
        <p:spPr>
          <a:xfrm>
            <a:off x="6736961" y="3477123"/>
            <a:ext cx="1375094" cy="1389847"/>
          </a:xfrm>
          <a:prstGeom prst="ellipse">
            <a:avLst/>
          </a:prstGeom>
          <a:gradFill flip="none" rotWithShape="1">
            <a:gsLst>
              <a:gs pos="22000">
                <a:srgbClr val="FFFFCD">
                  <a:alpha val="7000"/>
                </a:srgbClr>
              </a:gs>
              <a:gs pos="49000">
                <a:srgbClr val="FFFFCD">
                  <a:alpha val="16000"/>
                </a:srgb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D47172-D751-47A3-AA5B-8879D6531312}"/>
              </a:ext>
            </a:extLst>
          </p:cNvPr>
          <p:cNvSpPr/>
          <p:nvPr/>
        </p:nvSpPr>
        <p:spPr>
          <a:xfrm>
            <a:off x="2911563" y="4265270"/>
            <a:ext cx="4090390" cy="4134277"/>
          </a:xfrm>
          <a:prstGeom prst="ellipse">
            <a:avLst/>
          </a:prstGeom>
          <a:gradFill flip="none" rotWithShape="1">
            <a:gsLst>
              <a:gs pos="53000">
                <a:schemeClr val="bg1">
                  <a:lumMod val="95000"/>
                  <a:alpha val="11000"/>
                </a:schemeClr>
              </a:gs>
              <a:gs pos="0">
                <a:srgbClr val="FFFFCD">
                  <a:alpha val="12000"/>
                </a:srgbClr>
              </a:gs>
              <a:gs pos="68000">
                <a:schemeClr val="accent1">
                  <a:lumMod val="20000"/>
                  <a:lumOff val="80000"/>
                  <a:alpha val="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521F9408-8A02-4A48-B4C3-00870EB087EE}"/>
              </a:ext>
            </a:extLst>
          </p:cNvPr>
          <p:cNvSpPr/>
          <p:nvPr/>
        </p:nvSpPr>
        <p:spPr>
          <a:xfrm>
            <a:off x="4608704" y="4038828"/>
            <a:ext cx="2580279" cy="2607964"/>
          </a:xfrm>
          <a:prstGeom prst="ellipse">
            <a:avLst/>
          </a:prstGeom>
          <a:gradFill flip="none" rotWithShape="1">
            <a:gsLst>
              <a:gs pos="53000">
                <a:schemeClr val="bg1">
                  <a:lumMod val="95000"/>
                  <a:alpha val="10000"/>
                </a:schemeClr>
              </a:gs>
              <a:gs pos="0">
                <a:srgbClr val="FFFFCD">
                  <a:alpha val="12000"/>
                </a:srgbClr>
              </a:gs>
              <a:gs pos="68000">
                <a:schemeClr val="accent1">
                  <a:lumMod val="20000"/>
                  <a:lumOff val="80000"/>
                  <a:alpha val="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urst1">
            <a:extLst>
              <a:ext uri="{FF2B5EF4-FFF2-40B4-BE49-F238E27FC236}">
                <a16:creationId xmlns:a16="http://schemas.microsoft.com/office/drawing/2014/main" id="{E6DFAD1B-06CD-44DB-9434-3A2170A36872}"/>
              </a:ext>
            </a:extLst>
          </p:cNvPr>
          <p:cNvSpPr/>
          <p:nvPr/>
        </p:nvSpPr>
        <p:spPr>
          <a:xfrm>
            <a:off x="6783393" y="-1893727"/>
            <a:ext cx="7571665" cy="7646211"/>
          </a:xfrm>
          <a:custGeom>
            <a:avLst/>
            <a:gdLst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615440 w 3642360"/>
              <a:gd name="connsiteY4" fmla="*/ 2621280 h 5844540"/>
              <a:gd name="connsiteX5" fmla="*/ 1577340 w 3642360"/>
              <a:gd name="connsiteY5" fmla="*/ 2567940 h 5844540"/>
              <a:gd name="connsiteX6" fmla="*/ 1554480 w 3642360"/>
              <a:gd name="connsiteY6" fmla="*/ 2552700 h 5844540"/>
              <a:gd name="connsiteX7" fmla="*/ 1470660 w 3642360"/>
              <a:gd name="connsiteY7" fmla="*/ 2491740 h 5844540"/>
              <a:gd name="connsiteX8" fmla="*/ 1432560 w 3642360"/>
              <a:gd name="connsiteY8" fmla="*/ 2461260 h 5844540"/>
              <a:gd name="connsiteX9" fmla="*/ 1409700 w 3642360"/>
              <a:gd name="connsiteY9" fmla="*/ 2438400 h 5844540"/>
              <a:gd name="connsiteX10" fmla="*/ 1379220 w 3642360"/>
              <a:gd name="connsiteY10" fmla="*/ 2423160 h 5844540"/>
              <a:gd name="connsiteX11" fmla="*/ 1325880 w 3642360"/>
              <a:gd name="connsiteY11" fmla="*/ 2369820 h 5844540"/>
              <a:gd name="connsiteX12" fmla="*/ 1303020 w 3642360"/>
              <a:gd name="connsiteY12" fmla="*/ 2354580 h 5844540"/>
              <a:gd name="connsiteX13" fmla="*/ 1280160 w 3642360"/>
              <a:gd name="connsiteY13" fmla="*/ 2324100 h 5844540"/>
              <a:gd name="connsiteX14" fmla="*/ 1234440 w 3642360"/>
              <a:gd name="connsiteY14" fmla="*/ 2293620 h 5844540"/>
              <a:gd name="connsiteX15" fmla="*/ 1188720 w 3642360"/>
              <a:gd name="connsiteY15" fmla="*/ 2247900 h 5844540"/>
              <a:gd name="connsiteX16" fmla="*/ 1165860 w 3642360"/>
              <a:gd name="connsiteY16" fmla="*/ 2225040 h 5844540"/>
              <a:gd name="connsiteX17" fmla="*/ 1120140 w 3642360"/>
              <a:gd name="connsiteY17" fmla="*/ 2202180 h 5844540"/>
              <a:gd name="connsiteX18" fmla="*/ 1089660 w 3642360"/>
              <a:gd name="connsiteY18" fmla="*/ 2186940 h 5844540"/>
              <a:gd name="connsiteX19" fmla="*/ 1051560 w 3642360"/>
              <a:gd name="connsiteY19" fmla="*/ 2141220 h 5844540"/>
              <a:gd name="connsiteX20" fmla="*/ 990600 w 3642360"/>
              <a:gd name="connsiteY20" fmla="*/ 2095500 h 5844540"/>
              <a:gd name="connsiteX21" fmla="*/ 937260 w 3642360"/>
              <a:gd name="connsiteY21" fmla="*/ 2049780 h 5844540"/>
              <a:gd name="connsiteX22" fmla="*/ 922020 w 3642360"/>
              <a:gd name="connsiteY22" fmla="*/ 2026920 h 5844540"/>
              <a:gd name="connsiteX23" fmla="*/ 876300 w 3642360"/>
              <a:gd name="connsiteY23" fmla="*/ 1996440 h 5844540"/>
              <a:gd name="connsiteX24" fmla="*/ 853440 w 3642360"/>
              <a:gd name="connsiteY24" fmla="*/ 1981200 h 5844540"/>
              <a:gd name="connsiteX25" fmla="*/ 830580 w 3642360"/>
              <a:gd name="connsiteY25" fmla="*/ 1965960 h 5844540"/>
              <a:gd name="connsiteX26" fmla="*/ 800100 w 3642360"/>
              <a:gd name="connsiteY26" fmla="*/ 1943100 h 5844540"/>
              <a:gd name="connsiteX27" fmla="*/ 739140 w 3642360"/>
              <a:gd name="connsiteY27" fmla="*/ 1905000 h 5844540"/>
              <a:gd name="connsiteX28" fmla="*/ 701040 w 3642360"/>
              <a:gd name="connsiteY28" fmla="*/ 1866900 h 5844540"/>
              <a:gd name="connsiteX29" fmla="*/ 678180 w 3642360"/>
              <a:gd name="connsiteY29" fmla="*/ 1844040 h 5844540"/>
              <a:gd name="connsiteX30" fmla="*/ 655320 w 3642360"/>
              <a:gd name="connsiteY30" fmla="*/ 1828800 h 5844540"/>
              <a:gd name="connsiteX31" fmla="*/ 632460 w 3642360"/>
              <a:gd name="connsiteY31" fmla="*/ 1805940 h 5844540"/>
              <a:gd name="connsiteX32" fmla="*/ 609600 w 3642360"/>
              <a:gd name="connsiteY32" fmla="*/ 1790700 h 5844540"/>
              <a:gd name="connsiteX33" fmla="*/ 556260 w 3642360"/>
              <a:gd name="connsiteY33" fmla="*/ 1737360 h 5844540"/>
              <a:gd name="connsiteX34" fmla="*/ 502920 w 3642360"/>
              <a:gd name="connsiteY34" fmla="*/ 1706880 h 5844540"/>
              <a:gd name="connsiteX35" fmla="*/ 449580 w 3642360"/>
              <a:gd name="connsiteY35" fmla="*/ 1661160 h 5844540"/>
              <a:gd name="connsiteX36" fmla="*/ 403860 w 3642360"/>
              <a:gd name="connsiteY36" fmla="*/ 1630680 h 5844540"/>
              <a:gd name="connsiteX37" fmla="*/ 381000 w 3642360"/>
              <a:gd name="connsiteY37" fmla="*/ 1607820 h 5844540"/>
              <a:gd name="connsiteX38" fmla="*/ 358140 w 3642360"/>
              <a:gd name="connsiteY38" fmla="*/ 1600200 h 5844540"/>
              <a:gd name="connsiteX39" fmla="*/ 342900 w 3642360"/>
              <a:gd name="connsiteY39" fmla="*/ 1592580 h 5844540"/>
              <a:gd name="connsiteX40" fmla="*/ 342900 w 3642360"/>
              <a:gd name="connsiteY40" fmla="*/ 1592580 h 5844540"/>
              <a:gd name="connsiteX41" fmla="*/ 1767840 w 3642360"/>
              <a:gd name="connsiteY41" fmla="*/ 2667000 h 5844540"/>
              <a:gd name="connsiteX42" fmla="*/ 487680 w 3642360"/>
              <a:gd name="connsiteY42" fmla="*/ 1386840 h 5844540"/>
              <a:gd name="connsiteX43" fmla="*/ 1813560 w 3642360"/>
              <a:gd name="connsiteY43" fmla="*/ 2682240 h 5844540"/>
              <a:gd name="connsiteX44" fmla="*/ 525780 w 3642360"/>
              <a:gd name="connsiteY44" fmla="*/ 967740 h 5844540"/>
              <a:gd name="connsiteX45" fmla="*/ 1836420 w 3642360"/>
              <a:gd name="connsiteY45" fmla="*/ 2659380 h 5844540"/>
              <a:gd name="connsiteX46" fmla="*/ 1112520 w 3642360"/>
              <a:gd name="connsiteY46" fmla="*/ 1447800 h 5844540"/>
              <a:gd name="connsiteX47" fmla="*/ 1882140 w 3642360"/>
              <a:gd name="connsiteY47" fmla="*/ 2651760 h 5844540"/>
              <a:gd name="connsiteX48" fmla="*/ 1028700 w 3642360"/>
              <a:gd name="connsiteY48" fmla="*/ 487680 h 5844540"/>
              <a:gd name="connsiteX49" fmla="*/ 1897380 w 3642360"/>
              <a:gd name="connsiteY49" fmla="*/ 2659380 h 5844540"/>
              <a:gd name="connsiteX50" fmla="*/ 1699260 w 3642360"/>
              <a:gd name="connsiteY50" fmla="*/ 0 h 5844540"/>
              <a:gd name="connsiteX51" fmla="*/ 1935480 w 3642360"/>
              <a:gd name="connsiteY51" fmla="*/ 2674620 h 5844540"/>
              <a:gd name="connsiteX52" fmla="*/ 2011680 w 3642360"/>
              <a:gd name="connsiteY52" fmla="*/ 655320 h 5844540"/>
              <a:gd name="connsiteX53" fmla="*/ 1973580 w 3642360"/>
              <a:gd name="connsiteY53" fmla="*/ 2651760 h 5844540"/>
              <a:gd name="connsiteX54" fmla="*/ 2278380 w 3642360"/>
              <a:gd name="connsiteY54" fmla="*/ 1013460 h 5844540"/>
              <a:gd name="connsiteX55" fmla="*/ 2011680 w 3642360"/>
              <a:gd name="connsiteY55" fmla="*/ 2705100 h 5844540"/>
              <a:gd name="connsiteX56" fmla="*/ 2567940 w 3642360"/>
              <a:gd name="connsiteY56" fmla="*/ 1066800 h 5844540"/>
              <a:gd name="connsiteX57" fmla="*/ 2042160 w 3642360"/>
              <a:gd name="connsiteY57" fmla="*/ 2697480 h 5844540"/>
              <a:gd name="connsiteX58" fmla="*/ 2842260 w 3642360"/>
              <a:gd name="connsiteY58" fmla="*/ 1470660 h 5844540"/>
              <a:gd name="connsiteX59" fmla="*/ 2042160 w 3642360"/>
              <a:gd name="connsiteY59" fmla="*/ 2766060 h 5844540"/>
              <a:gd name="connsiteX60" fmla="*/ 3642360 w 3642360"/>
              <a:gd name="connsiteY60" fmla="*/ 1744980 h 5844540"/>
              <a:gd name="connsiteX61" fmla="*/ 2042160 w 3642360"/>
              <a:gd name="connsiteY61" fmla="*/ 2827020 h 5844540"/>
              <a:gd name="connsiteX62" fmla="*/ 3200400 w 3642360"/>
              <a:gd name="connsiteY62" fmla="*/ 2331720 h 5844540"/>
              <a:gd name="connsiteX63" fmla="*/ 2019300 w 3642360"/>
              <a:gd name="connsiteY63" fmla="*/ 2857500 h 5844540"/>
              <a:gd name="connsiteX64" fmla="*/ 3619500 w 3642360"/>
              <a:gd name="connsiteY64" fmla="*/ 2827020 h 5844540"/>
              <a:gd name="connsiteX65" fmla="*/ 2011680 w 3642360"/>
              <a:gd name="connsiteY65" fmla="*/ 2895600 h 5844540"/>
              <a:gd name="connsiteX66" fmla="*/ 2758440 w 3642360"/>
              <a:gd name="connsiteY66" fmla="*/ 3040380 h 5844540"/>
              <a:gd name="connsiteX67" fmla="*/ 2004060 w 3642360"/>
              <a:gd name="connsiteY67" fmla="*/ 2910840 h 5844540"/>
              <a:gd name="connsiteX68" fmla="*/ 3070860 w 3642360"/>
              <a:gd name="connsiteY68" fmla="*/ 3291840 h 5844540"/>
              <a:gd name="connsiteX69" fmla="*/ 2011680 w 3642360"/>
              <a:gd name="connsiteY69" fmla="*/ 2926080 h 5844540"/>
              <a:gd name="connsiteX70" fmla="*/ 3139440 w 3642360"/>
              <a:gd name="connsiteY70" fmla="*/ 3604260 h 5844540"/>
              <a:gd name="connsiteX71" fmla="*/ 1996440 w 3642360"/>
              <a:gd name="connsiteY71" fmla="*/ 2941320 h 5844540"/>
              <a:gd name="connsiteX72" fmla="*/ 2857500 w 3642360"/>
              <a:gd name="connsiteY72" fmla="*/ 3695700 h 5844540"/>
              <a:gd name="connsiteX73" fmla="*/ 1950720 w 3642360"/>
              <a:gd name="connsiteY73" fmla="*/ 2918460 h 5844540"/>
              <a:gd name="connsiteX74" fmla="*/ 2750820 w 3642360"/>
              <a:gd name="connsiteY74" fmla="*/ 3954780 h 5844540"/>
              <a:gd name="connsiteX75" fmla="*/ 1950720 w 3642360"/>
              <a:gd name="connsiteY75" fmla="*/ 2956560 h 5844540"/>
              <a:gd name="connsiteX76" fmla="*/ 2270760 w 3642360"/>
              <a:gd name="connsiteY76" fmla="*/ 3710940 h 5844540"/>
              <a:gd name="connsiteX77" fmla="*/ 1927860 w 3642360"/>
              <a:gd name="connsiteY77" fmla="*/ 2964180 h 5844540"/>
              <a:gd name="connsiteX78" fmla="*/ 2148840 w 3642360"/>
              <a:gd name="connsiteY78" fmla="*/ 5379720 h 5844540"/>
              <a:gd name="connsiteX79" fmla="*/ 1897380 w 3642360"/>
              <a:gd name="connsiteY79" fmla="*/ 2979420 h 5844540"/>
              <a:gd name="connsiteX80" fmla="*/ 1988820 w 3642360"/>
              <a:gd name="connsiteY80" fmla="*/ 5844540 h 5844540"/>
              <a:gd name="connsiteX81" fmla="*/ 1866900 w 3642360"/>
              <a:gd name="connsiteY81" fmla="*/ 2964180 h 5844540"/>
              <a:gd name="connsiteX82" fmla="*/ 1729740 w 3642360"/>
              <a:gd name="connsiteY82" fmla="*/ 5029200 h 5844540"/>
              <a:gd name="connsiteX83" fmla="*/ 1844040 w 3642360"/>
              <a:gd name="connsiteY83" fmla="*/ 2941320 h 5844540"/>
              <a:gd name="connsiteX84" fmla="*/ 1478280 w 3642360"/>
              <a:gd name="connsiteY84" fmla="*/ 4457700 h 5844540"/>
              <a:gd name="connsiteX85" fmla="*/ 1821180 w 3642360"/>
              <a:gd name="connsiteY85" fmla="*/ 2933700 h 5844540"/>
              <a:gd name="connsiteX86" fmla="*/ 1379220 w 3642360"/>
              <a:gd name="connsiteY86" fmla="*/ 4084320 h 5844540"/>
              <a:gd name="connsiteX87" fmla="*/ 1813560 w 3642360"/>
              <a:gd name="connsiteY87" fmla="*/ 2903220 h 5844540"/>
              <a:gd name="connsiteX88" fmla="*/ 1264920 w 3642360"/>
              <a:gd name="connsiteY88" fmla="*/ 3954780 h 5844540"/>
              <a:gd name="connsiteX89" fmla="*/ 1775460 w 3642360"/>
              <a:gd name="connsiteY89" fmla="*/ 2903220 h 5844540"/>
              <a:gd name="connsiteX90" fmla="*/ 876300 w 3642360"/>
              <a:gd name="connsiteY90" fmla="*/ 4320540 h 5844540"/>
              <a:gd name="connsiteX91" fmla="*/ 1744980 w 3642360"/>
              <a:gd name="connsiteY91" fmla="*/ 2895600 h 5844540"/>
              <a:gd name="connsiteX92" fmla="*/ 723900 w 3642360"/>
              <a:gd name="connsiteY92" fmla="*/ 3832860 h 5844540"/>
              <a:gd name="connsiteX93" fmla="*/ 1729740 w 3642360"/>
              <a:gd name="connsiteY93" fmla="*/ 2857500 h 5844540"/>
              <a:gd name="connsiteX94" fmla="*/ 373380 w 3642360"/>
              <a:gd name="connsiteY94" fmla="*/ 3672840 h 5844540"/>
              <a:gd name="connsiteX95" fmla="*/ 1722120 w 3642360"/>
              <a:gd name="connsiteY95" fmla="*/ 2842260 h 5844540"/>
              <a:gd name="connsiteX96" fmla="*/ 655320 w 3642360"/>
              <a:gd name="connsiteY96" fmla="*/ 3185160 h 5844540"/>
              <a:gd name="connsiteX97" fmla="*/ 1744980 w 3642360"/>
              <a:gd name="connsiteY97" fmla="*/ 2804160 h 5844540"/>
              <a:gd name="connsiteX98" fmla="*/ 0 w 3642360"/>
              <a:gd name="connsiteY98" fmla="*/ 2872740 h 5844540"/>
              <a:gd name="connsiteX99" fmla="*/ 1722120 w 3642360"/>
              <a:gd name="connsiteY99" fmla="*/ 2781300 h 5844540"/>
              <a:gd name="connsiteX100" fmla="*/ 899160 w 3642360"/>
              <a:gd name="connsiteY100" fmla="*/ 2659380 h 5844540"/>
              <a:gd name="connsiteX101" fmla="*/ 1783080 w 3642360"/>
              <a:gd name="connsiteY101" fmla="*/ 2781300 h 5844540"/>
              <a:gd name="connsiteX102" fmla="*/ 685800 w 3642360"/>
              <a:gd name="connsiteY102" fmla="*/ 2346960 h 5844540"/>
              <a:gd name="connsiteX103" fmla="*/ 1737360 w 3642360"/>
              <a:gd name="connsiteY103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577340 w 3642360"/>
              <a:gd name="connsiteY4" fmla="*/ 2567940 h 5844540"/>
              <a:gd name="connsiteX5" fmla="*/ 1554480 w 3642360"/>
              <a:gd name="connsiteY5" fmla="*/ 2552700 h 5844540"/>
              <a:gd name="connsiteX6" fmla="*/ 1470660 w 3642360"/>
              <a:gd name="connsiteY6" fmla="*/ 2491740 h 5844540"/>
              <a:gd name="connsiteX7" fmla="*/ 1432560 w 3642360"/>
              <a:gd name="connsiteY7" fmla="*/ 2461260 h 5844540"/>
              <a:gd name="connsiteX8" fmla="*/ 1409700 w 3642360"/>
              <a:gd name="connsiteY8" fmla="*/ 2438400 h 5844540"/>
              <a:gd name="connsiteX9" fmla="*/ 1379220 w 3642360"/>
              <a:gd name="connsiteY9" fmla="*/ 2423160 h 5844540"/>
              <a:gd name="connsiteX10" fmla="*/ 1325880 w 3642360"/>
              <a:gd name="connsiteY10" fmla="*/ 2369820 h 5844540"/>
              <a:gd name="connsiteX11" fmla="*/ 1303020 w 3642360"/>
              <a:gd name="connsiteY11" fmla="*/ 2354580 h 5844540"/>
              <a:gd name="connsiteX12" fmla="*/ 1280160 w 3642360"/>
              <a:gd name="connsiteY12" fmla="*/ 2324100 h 5844540"/>
              <a:gd name="connsiteX13" fmla="*/ 1234440 w 3642360"/>
              <a:gd name="connsiteY13" fmla="*/ 2293620 h 5844540"/>
              <a:gd name="connsiteX14" fmla="*/ 1188720 w 3642360"/>
              <a:gd name="connsiteY14" fmla="*/ 2247900 h 5844540"/>
              <a:gd name="connsiteX15" fmla="*/ 1165860 w 3642360"/>
              <a:gd name="connsiteY15" fmla="*/ 2225040 h 5844540"/>
              <a:gd name="connsiteX16" fmla="*/ 1120140 w 3642360"/>
              <a:gd name="connsiteY16" fmla="*/ 2202180 h 5844540"/>
              <a:gd name="connsiteX17" fmla="*/ 1089660 w 3642360"/>
              <a:gd name="connsiteY17" fmla="*/ 2186940 h 5844540"/>
              <a:gd name="connsiteX18" fmla="*/ 1051560 w 3642360"/>
              <a:gd name="connsiteY18" fmla="*/ 2141220 h 5844540"/>
              <a:gd name="connsiteX19" fmla="*/ 990600 w 3642360"/>
              <a:gd name="connsiteY19" fmla="*/ 2095500 h 5844540"/>
              <a:gd name="connsiteX20" fmla="*/ 937260 w 3642360"/>
              <a:gd name="connsiteY20" fmla="*/ 2049780 h 5844540"/>
              <a:gd name="connsiteX21" fmla="*/ 922020 w 3642360"/>
              <a:gd name="connsiteY21" fmla="*/ 2026920 h 5844540"/>
              <a:gd name="connsiteX22" fmla="*/ 876300 w 3642360"/>
              <a:gd name="connsiteY22" fmla="*/ 1996440 h 5844540"/>
              <a:gd name="connsiteX23" fmla="*/ 853440 w 3642360"/>
              <a:gd name="connsiteY23" fmla="*/ 1981200 h 5844540"/>
              <a:gd name="connsiteX24" fmla="*/ 830580 w 3642360"/>
              <a:gd name="connsiteY24" fmla="*/ 1965960 h 5844540"/>
              <a:gd name="connsiteX25" fmla="*/ 800100 w 3642360"/>
              <a:gd name="connsiteY25" fmla="*/ 1943100 h 5844540"/>
              <a:gd name="connsiteX26" fmla="*/ 739140 w 3642360"/>
              <a:gd name="connsiteY26" fmla="*/ 1905000 h 5844540"/>
              <a:gd name="connsiteX27" fmla="*/ 701040 w 3642360"/>
              <a:gd name="connsiteY27" fmla="*/ 1866900 h 5844540"/>
              <a:gd name="connsiteX28" fmla="*/ 678180 w 3642360"/>
              <a:gd name="connsiteY28" fmla="*/ 1844040 h 5844540"/>
              <a:gd name="connsiteX29" fmla="*/ 655320 w 3642360"/>
              <a:gd name="connsiteY29" fmla="*/ 1828800 h 5844540"/>
              <a:gd name="connsiteX30" fmla="*/ 632460 w 3642360"/>
              <a:gd name="connsiteY30" fmla="*/ 1805940 h 5844540"/>
              <a:gd name="connsiteX31" fmla="*/ 609600 w 3642360"/>
              <a:gd name="connsiteY31" fmla="*/ 1790700 h 5844540"/>
              <a:gd name="connsiteX32" fmla="*/ 556260 w 3642360"/>
              <a:gd name="connsiteY32" fmla="*/ 1737360 h 5844540"/>
              <a:gd name="connsiteX33" fmla="*/ 502920 w 3642360"/>
              <a:gd name="connsiteY33" fmla="*/ 1706880 h 5844540"/>
              <a:gd name="connsiteX34" fmla="*/ 449580 w 3642360"/>
              <a:gd name="connsiteY34" fmla="*/ 1661160 h 5844540"/>
              <a:gd name="connsiteX35" fmla="*/ 403860 w 3642360"/>
              <a:gd name="connsiteY35" fmla="*/ 1630680 h 5844540"/>
              <a:gd name="connsiteX36" fmla="*/ 381000 w 3642360"/>
              <a:gd name="connsiteY36" fmla="*/ 1607820 h 5844540"/>
              <a:gd name="connsiteX37" fmla="*/ 358140 w 3642360"/>
              <a:gd name="connsiteY37" fmla="*/ 1600200 h 5844540"/>
              <a:gd name="connsiteX38" fmla="*/ 342900 w 3642360"/>
              <a:gd name="connsiteY38" fmla="*/ 1592580 h 5844540"/>
              <a:gd name="connsiteX39" fmla="*/ 342900 w 3642360"/>
              <a:gd name="connsiteY39" fmla="*/ 1592580 h 5844540"/>
              <a:gd name="connsiteX40" fmla="*/ 1767840 w 3642360"/>
              <a:gd name="connsiteY40" fmla="*/ 2667000 h 5844540"/>
              <a:gd name="connsiteX41" fmla="*/ 487680 w 3642360"/>
              <a:gd name="connsiteY41" fmla="*/ 1386840 h 5844540"/>
              <a:gd name="connsiteX42" fmla="*/ 1813560 w 3642360"/>
              <a:gd name="connsiteY42" fmla="*/ 2682240 h 5844540"/>
              <a:gd name="connsiteX43" fmla="*/ 525780 w 3642360"/>
              <a:gd name="connsiteY43" fmla="*/ 967740 h 5844540"/>
              <a:gd name="connsiteX44" fmla="*/ 1836420 w 3642360"/>
              <a:gd name="connsiteY44" fmla="*/ 2659380 h 5844540"/>
              <a:gd name="connsiteX45" fmla="*/ 1112520 w 3642360"/>
              <a:gd name="connsiteY45" fmla="*/ 1447800 h 5844540"/>
              <a:gd name="connsiteX46" fmla="*/ 1882140 w 3642360"/>
              <a:gd name="connsiteY46" fmla="*/ 2651760 h 5844540"/>
              <a:gd name="connsiteX47" fmla="*/ 1028700 w 3642360"/>
              <a:gd name="connsiteY47" fmla="*/ 487680 h 5844540"/>
              <a:gd name="connsiteX48" fmla="*/ 1897380 w 3642360"/>
              <a:gd name="connsiteY48" fmla="*/ 2659380 h 5844540"/>
              <a:gd name="connsiteX49" fmla="*/ 1699260 w 3642360"/>
              <a:gd name="connsiteY49" fmla="*/ 0 h 5844540"/>
              <a:gd name="connsiteX50" fmla="*/ 1935480 w 3642360"/>
              <a:gd name="connsiteY50" fmla="*/ 2674620 h 5844540"/>
              <a:gd name="connsiteX51" fmla="*/ 2011680 w 3642360"/>
              <a:gd name="connsiteY51" fmla="*/ 655320 h 5844540"/>
              <a:gd name="connsiteX52" fmla="*/ 1973580 w 3642360"/>
              <a:gd name="connsiteY52" fmla="*/ 2651760 h 5844540"/>
              <a:gd name="connsiteX53" fmla="*/ 2278380 w 3642360"/>
              <a:gd name="connsiteY53" fmla="*/ 1013460 h 5844540"/>
              <a:gd name="connsiteX54" fmla="*/ 2011680 w 3642360"/>
              <a:gd name="connsiteY54" fmla="*/ 2705100 h 5844540"/>
              <a:gd name="connsiteX55" fmla="*/ 2567940 w 3642360"/>
              <a:gd name="connsiteY55" fmla="*/ 1066800 h 5844540"/>
              <a:gd name="connsiteX56" fmla="*/ 2042160 w 3642360"/>
              <a:gd name="connsiteY56" fmla="*/ 2697480 h 5844540"/>
              <a:gd name="connsiteX57" fmla="*/ 2842260 w 3642360"/>
              <a:gd name="connsiteY57" fmla="*/ 1470660 h 5844540"/>
              <a:gd name="connsiteX58" fmla="*/ 2042160 w 3642360"/>
              <a:gd name="connsiteY58" fmla="*/ 2766060 h 5844540"/>
              <a:gd name="connsiteX59" fmla="*/ 3642360 w 3642360"/>
              <a:gd name="connsiteY59" fmla="*/ 1744980 h 5844540"/>
              <a:gd name="connsiteX60" fmla="*/ 2042160 w 3642360"/>
              <a:gd name="connsiteY60" fmla="*/ 2827020 h 5844540"/>
              <a:gd name="connsiteX61" fmla="*/ 3200400 w 3642360"/>
              <a:gd name="connsiteY61" fmla="*/ 2331720 h 5844540"/>
              <a:gd name="connsiteX62" fmla="*/ 2019300 w 3642360"/>
              <a:gd name="connsiteY62" fmla="*/ 2857500 h 5844540"/>
              <a:gd name="connsiteX63" fmla="*/ 3619500 w 3642360"/>
              <a:gd name="connsiteY63" fmla="*/ 2827020 h 5844540"/>
              <a:gd name="connsiteX64" fmla="*/ 2011680 w 3642360"/>
              <a:gd name="connsiteY64" fmla="*/ 2895600 h 5844540"/>
              <a:gd name="connsiteX65" fmla="*/ 2758440 w 3642360"/>
              <a:gd name="connsiteY65" fmla="*/ 3040380 h 5844540"/>
              <a:gd name="connsiteX66" fmla="*/ 2004060 w 3642360"/>
              <a:gd name="connsiteY66" fmla="*/ 2910840 h 5844540"/>
              <a:gd name="connsiteX67" fmla="*/ 3070860 w 3642360"/>
              <a:gd name="connsiteY67" fmla="*/ 3291840 h 5844540"/>
              <a:gd name="connsiteX68" fmla="*/ 2011680 w 3642360"/>
              <a:gd name="connsiteY68" fmla="*/ 2926080 h 5844540"/>
              <a:gd name="connsiteX69" fmla="*/ 3139440 w 3642360"/>
              <a:gd name="connsiteY69" fmla="*/ 3604260 h 5844540"/>
              <a:gd name="connsiteX70" fmla="*/ 1996440 w 3642360"/>
              <a:gd name="connsiteY70" fmla="*/ 2941320 h 5844540"/>
              <a:gd name="connsiteX71" fmla="*/ 2857500 w 3642360"/>
              <a:gd name="connsiteY71" fmla="*/ 3695700 h 5844540"/>
              <a:gd name="connsiteX72" fmla="*/ 1950720 w 3642360"/>
              <a:gd name="connsiteY72" fmla="*/ 2918460 h 5844540"/>
              <a:gd name="connsiteX73" fmla="*/ 2750820 w 3642360"/>
              <a:gd name="connsiteY73" fmla="*/ 3954780 h 5844540"/>
              <a:gd name="connsiteX74" fmla="*/ 1950720 w 3642360"/>
              <a:gd name="connsiteY74" fmla="*/ 2956560 h 5844540"/>
              <a:gd name="connsiteX75" fmla="*/ 2270760 w 3642360"/>
              <a:gd name="connsiteY75" fmla="*/ 3710940 h 5844540"/>
              <a:gd name="connsiteX76" fmla="*/ 1927860 w 3642360"/>
              <a:gd name="connsiteY76" fmla="*/ 2964180 h 5844540"/>
              <a:gd name="connsiteX77" fmla="*/ 2148840 w 3642360"/>
              <a:gd name="connsiteY77" fmla="*/ 5379720 h 5844540"/>
              <a:gd name="connsiteX78" fmla="*/ 1897380 w 3642360"/>
              <a:gd name="connsiteY78" fmla="*/ 2979420 h 5844540"/>
              <a:gd name="connsiteX79" fmla="*/ 1988820 w 3642360"/>
              <a:gd name="connsiteY79" fmla="*/ 5844540 h 5844540"/>
              <a:gd name="connsiteX80" fmla="*/ 1866900 w 3642360"/>
              <a:gd name="connsiteY80" fmla="*/ 2964180 h 5844540"/>
              <a:gd name="connsiteX81" fmla="*/ 1729740 w 3642360"/>
              <a:gd name="connsiteY81" fmla="*/ 5029200 h 5844540"/>
              <a:gd name="connsiteX82" fmla="*/ 1844040 w 3642360"/>
              <a:gd name="connsiteY82" fmla="*/ 2941320 h 5844540"/>
              <a:gd name="connsiteX83" fmla="*/ 1478280 w 3642360"/>
              <a:gd name="connsiteY83" fmla="*/ 4457700 h 5844540"/>
              <a:gd name="connsiteX84" fmla="*/ 1821180 w 3642360"/>
              <a:gd name="connsiteY84" fmla="*/ 2933700 h 5844540"/>
              <a:gd name="connsiteX85" fmla="*/ 1379220 w 3642360"/>
              <a:gd name="connsiteY85" fmla="*/ 4084320 h 5844540"/>
              <a:gd name="connsiteX86" fmla="*/ 1813560 w 3642360"/>
              <a:gd name="connsiteY86" fmla="*/ 2903220 h 5844540"/>
              <a:gd name="connsiteX87" fmla="*/ 1264920 w 3642360"/>
              <a:gd name="connsiteY87" fmla="*/ 3954780 h 5844540"/>
              <a:gd name="connsiteX88" fmla="*/ 1775460 w 3642360"/>
              <a:gd name="connsiteY88" fmla="*/ 2903220 h 5844540"/>
              <a:gd name="connsiteX89" fmla="*/ 876300 w 3642360"/>
              <a:gd name="connsiteY89" fmla="*/ 4320540 h 5844540"/>
              <a:gd name="connsiteX90" fmla="*/ 1744980 w 3642360"/>
              <a:gd name="connsiteY90" fmla="*/ 2895600 h 5844540"/>
              <a:gd name="connsiteX91" fmla="*/ 723900 w 3642360"/>
              <a:gd name="connsiteY91" fmla="*/ 3832860 h 5844540"/>
              <a:gd name="connsiteX92" fmla="*/ 1729740 w 3642360"/>
              <a:gd name="connsiteY92" fmla="*/ 2857500 h 5844540"/>
              <a:gd name="connsiteX93" fmla="*/ 373380 w 3642360"/>
              <a:gd name="connsiteY93" fmla="*/ 3672840 h 5844540"/>
              <a:gd name="connsiteX94" fmla="*/ 1722120 w 3642360"/>
              <a:gd name="connsiteY94" fmla="*/ 2842260 h 5844540"/>
              <a:gd name="connsiteX95" fmla="*/ 655320 w 3642360"/>
              <a:gd name="connsiteY95" fmla="*/ 3185160 h 5844540"/>
              <a:gd name="connsiteX96" fmla="*/ 1744980 w 3642360"/>
              <a:gd name="connsiteY96" fmla="*/ 2804160 h 5844540"/>
              <a:gd name="connsiteX97" fmla="*/ 0 w 3642360"/>
              <a:gd name="connsiteY97" fmla="*/ 2872740 h 5844540"/>
              <a:gd name="connsiteX98" fmla="*/ 1722120 w 3642360"/>
              <a:gd name="connsiteY98" fmla="*/ 2781300 h 5844540"/>
              <a:gd name="connsiteX99" fmla="*/ 899160 w 3642360"/>
              <a:gd name="connsiteY99" fmla="*/ 2659380 h 5844540"/>
              <a:gd name="connsiteX100" fmla="*/ 1783080 w 3642360"/>
              <a:gd name="connsiteY100" fmla="*/ 2781300 h 5844540"/>
              <a:gd name="connsiteX101" fmla="*/ 685800 w 3642360"/>
              <a:gd name="connsiteY101" fmla="*/ 2346960 h 5844540"/>
              <a:gd name="connsiteX102" fmla="*/ 1737360 w 3642360"/>
              <a:gd name="connsiteY102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554480 w 3642360"/>
              <a:gd name="connsiteY4" fmla="*/ 2552700 h 5844540"/>
              <a:gd name="connsiteX5" fmla="*/ 1470660 w 3642360"/>
              <a:gd name="connsiteY5" fmla="*/ 2491740 h 5844540"/>
              <a:gd name="connsiteX6" fmla="*/ 1432560 w 3642360"/>
              <a:gd name="connsiteY6" fmla="*/ 2461260 h 5844540"/>
              <a:gd name="connsiteX7" fmla="*/ 1409700 w 3642360"/>
              <a:gd name="connsiteY7" fmla="*/ 2438400 h 5844540"/>
              <a:gd name="connsiteX8" fmla="*/ 1379220 w 3642360"/>
              <a:gd name="connsiteY8" fmla="*/ 2423160 h 5844540"/>
              <a:gd name="connsiteX9" fmla="*/ 1325880 w 3642360"/>
              <a:gd name="connsiteY9" fmla="*/ 2369820 h 5844540"/>
              <a:gd name="connsiteX10" fmla="*/ 1303020 w 3642360"/>
              <a:gd name="connsiteY10" fmla="*/ 2354580 h 5844540"/>
              <a:gd name="connsiteX11" fmla="*/ 1280160 w 3642360"/>
              <a:gd name="connsiteY11" fmla="*/ 2324100 h 5844540"/>
              <a:gd name="connsiteX12" fmla="*/ 1234440 w 3642360"/>
              <a:gd name="connsiteY12" fmla="*/ 2293620 h 5844540"/>
              <a:gd name="connsiteX13" fmla="*/ 1188720 w 3642360"/>
              <a:gd name="connsiteY13" fmla="*/ 2247900 h 5844540"/>
              <a:gd name="connsiteX14" fmla="*/ 1165860 w 3642360"/>
              <a:gd name="connsiteY14" fmla="*/ 2225040 h 5844540"/>
              <a:gd name="connsiteX15" fmla="*/ 1120140 w 3642360"/>
              <a:gd name="connsiteY15" fmla="*/ 2202180 h 5844540"/>
              <a:gd name="connsiteX16" fmla="*/ 1089660 w 3642360"/>
              <a:gd name="connsiteY16" fmla="*/ 2186940 h 5844540"/>
              <a:gd name="connsiteX17" fmla="*/ 1051560 w 3642360"/>
              <a:gd name="connsiteY17" fmla="*/ 2141220 h 5844540"/>
              <a:gd name="connsiteX18" fmla="*/ 990600 w 3642360"/>
              <a:gd name="connsiteY18" fmla="*/ 2095500 h 5844540"/>
              <a:gd name="connsiteX19" fmla="*/ 937260 w 3642360"/>
              <a:gd name="connsiteY19" fmla="*/ 2049780 h 5844540"/>
              <a:gd name="connsiteX20" fmla="*/ 922020 w 3642360"/>
              <a:gd name="connsiteY20" fmla="*/ 2026920 h 5844540"/>
              <a:gd name="connsiteX21" fmla="*/ 876300 w 3642360"/>
              <a:gd name="connsiteY21" fmla="*/ 1996440 h 5844540"/>
              <a:gd name="connsiteX22" fmla="*/ 853440 w 3642360"/>
              <a:gd name="connsiteY22" fmla="*/ 1981200 h 5844540"/>
              <a:gd name="connsiteX23" fmla="*/ 830580 w 3642360"/>
              <a:gd name="connsiteY23" fmla="*/ 1965960 h 5844540"/>
              <a:gd name="connsiteX24" fmla="*/ 800100 w 3642360"/>
              <a:gd name="connsiteY24" fmla="*/ 1943100 h 5844540"/>
              <a:gd name="connsiteX25" fmla="*/ 739140 w 3642360"/>
              <a:gd name="connsiteY25" fmla="*/ 1905000 h 5844540"/>
              <a:gd name="connsiteX26" fmla="*/ 701040 w 3642360"/>
              <a:gd name="connsiteY26" fmla="*/ 1866900 h 5844540"/>
              <a:gd name="connsiteX27" fmla="*/ 678180 w 3642360"/>
              <a:gd name="connsiteY27" fmla="*/ 1844040 h 5844540"/>
              <a:gd name="connsiteX28" fmla="*/ 655320 w 3642360"/>
              <a:gd name="connsiteY28" fmla="*/ 1828800 h 5844540"/>
              <a:gd name="connsiteX29" fmla="*/ 632460 w 3642360"/>
              <a:gd name="connsiteY29" fmla="*/ 1805940 h 5844540"/>
              <a:gd name="connsiteX30" fmla="*/ 609600 w 3642360"/>
              <a:gd name="connsiteY30" fmla="*/ 1790700 h 5844540"/>
              <a:gd name="connsiteX31" fmla="*/ 556260 w 3642360"/>
              <a:gd name="connsiteY31" fmla="*/ 1737360 h 5844540"/>
              <a:gd name="connsiteX32" fmla="*/ 502920 w 3642360"/>
              <a:gd name="connsiteY32" fmla="*/ 1706880 h 5844540"/>
              <a:gd name="connsiteX33" fmla="*/ 449580 w 3642360"/>
              <a:gd name="connsiteY33" fmla="*/ 1661160 h 5844540"/>
              <a:gd name="connsiteX34" fmla="*/ 403860 w 3642360"/>
              <a:gd name="connsiteY34" fmla="*/ 1630680 h 5844540"/>
              <a:gd name="connsiteX35" fmla="*/ 381000 w 3642360"/>
              <a:gd name="connsiteY35" fmla="*/ 1607820 h 5844540"/>
              <a:gd name="connsiteX36" fmla="*/ 358140 w 3642360"/>
              <a:gd name="connsiteY36" fmla="*/ 1600200 h 5844540"/>
              <a:gd name="connsiteX37" fmla="*/ 342900 w 3642360"/>
              <a:gd name="connsiteY37" fmla="*/ 1592580 h 5844540"/>
              <a:gd name="connsiteX38" fmla="*/ 342900 w 3642360"/>
              <a:gd name="connsiteY38" fmla="*/ 1592580 h 5844540"/>
              <a:gd name="connsiteX39" fmla="*/ 1767840 w 3642360"/>
              <a:gd name="connsiteY39" fmla="*/ 2667000 h 5844540"/>
              <a:gd name="connsiteX40" fmla="*/ 487680 w 3642360"/>
              <a:gd name="connsiteY40" fmla="*/ 1386840 h 5844540"/>
              <a:gd name="connsiteX41" fmla="*/ 1813560 w 3642360"/>
              <a:gd name="connsiteY41" fmla="*/ 2682240 h 5844540"/>
              <a:gd name="connsiteX42" fmla="*/ 525780 w 3642360"/>
              <a:gd name="connsiteY42" fmla="*/ 967740 h 5844540"/>
              <a:gd name="connsiteX43" fmla="*/ 1836420 w 3642360"/>
              <a:gd name="connsiteY43" fmla="*/ 2659380 h 5844540"/>
              <a:gd name="connsiteX44" fmla="*/ 1112520 w 3642360"/>
              <a:gd name="connsiteY44" fmla="*/ 1447800 h 5844540"/>
              <a:gd name="connsiteX45" fmla="*/ 1882140 w 3642360"/>
              <a:gd name="connsiteY45" fmla="*/ 2651760 h 5844540"/>
              <a:gd name="connsiteX46" fmla="*/ 1028700 w 3642360"/>
              <a:gd name="connsiteY46" fmla="*/ 487680 h 5844540"/>
              <a:gd name="connsiteX47" fmla="*/ 1897380 w 3642360"/>
              <a:gd name="connsiteY47" fmla="*/ 2659380 h 5844540"/>
              <a:gd name="connsiteX48" fmla="*/ 1699260 w 3642360"/>
              <a:gd name="connsiteY48" fmla="*/ 0 h 5844540"/>
              <a:gd name="connsiteX49" fmla="*/ 1935480 w 3642360"/>
              <a:gd name="connsiteY49" fmla="*/ 2674620 h 5844540"/>
              <a:gd name="connsiteX50" fmla="*/ 2011680 w 3642360"/>
              <a:gd name="connsiteY50" fmla="*/ 655320 h 5844540"/>
              <a:gd name="connsiteX51" fmla="*/ 1973580 w 3642360"/>
              <a:gd name="connsiteY51" fmla="*/ 2651760 h 5844540"/>
              <a:gd name="connsiteX52" fmla="*/ 2278380 w 3642360"/>
              <a:gd name="connsiteY52" fmla="*/ 1013460 h 5844540"/>
              <a:gd name="connsiteX53" fmla="*/ 2011680 w 3642360"/>
              <a:gd name="connsiteY53" fmla="*/ 2705100 h 5844540"/>
              <a:gd name="connsiteX54" fmla="*/ 2567940 w 3642360"/>
              <a:gd name="connsiteY54" fmla="*/ 1066800 h 5844540"/>
              <a:gd name="connsiteX55" fmla="*/ 2042160 w 3642360"/>
              <a:gd name="connsiteY55" fmla="*/ 2697480 h 5844540"/>
              <a:gd name="connsiteX56" fmla="*/ 2842260 w 3642360"/>
              <a:gd name="connsiteY56" fmla="*/ 1470660 h 5844540"/>
              <a:gd name="connsiteX57" fmla="*/ 2042160 w 3642360"/>
              <a:gd name="connsiteY57" fmla="*/ 2766060 h 5844540"/>
              <a:gd name="connsiteX58" fmla="*/ 3642360 w 3642360"/>
              <a:gd name="connsiteY58" fmla="*/ 1744980 h 5844540"/>
              <a:gd name="connsiteX59" fmla="*/ 2042160 w 3642360"/>
              <a:gd name="connsiteY59" fmla="*/ 2827020 h 5844540"/>
              <a:gd name="connsiteX60" fmla="*/ 3200400 w 3642360"/>
              <a:gd name="connsiteY60" fmla="*/ 2331720 h 5844540"/>
              <a:gd name="connsiteX61" fmla="*/ 2019300 w 3642360"/>
              <a:gd name="connsiteY61" fmla="*/ 2857500 h 5844540"/>
              <a:gd name="connsiteX62" fmla="*/ 3619500 w 3642360"/>
              <a:gd name="connsiteY62" fmla="*/ 2827020 h 5844540"/>
              <a:gd name="connsiteX63" fmla="*/ 2011680 w 3642360"/>
              <a:gd name="connsiteY63" fmla="*/ 2895600 h 5844540"/>
              <a:gd name="connsiteX64" fmla="*/ 2758440 w 3642360"/>
              <a:gd name="connsiteY64" fmla="*/ 3040380 h 5844540"/>
              <a:gd name="connsiteX65" fmla="*/ 2004060 w 3642360"/>
              <a:gd name="connsiteY65" fmla="*/ 2910840 h 5844540"/>
              <a:gd name="connsiteX66" fmla="*/ 3070860 w 3642360"/>
              <a:gd name="connsiteY66" fmla="*/ 3291840 h 5844540"/>
              <a:gd name="connsiteX67" fmla="*/ 2011680 w 3642360"/>
              <a:gd name="connsiteY67" fmla="*/ 2926080 h 5844540"/>
              <a:gd name="connsiteX68" fmla="*/ 3139440 w 3642360"/>
              <a:gd name="connsiteY68" fmla="*/ 3604260 h 5844540"/>
              <a:gd name="connsiteX69" fmla="*/ 1996440 w 3642360"/>
              <a:gd name="connsiteY69" fmla="*/ 2941320 h 5844540"/>
              <a:gd name="connsiteX70" fmla="*/ 2857500 w 3642360"/>
              <a:gd name="connsiteY70" fmla="*/ 3695700 h 5844540"/>
              <a:gd name="connsiteX71" fmla="*/ 1950720 w 3642360"/>
              <a:gd name="connsiteY71" fmla="*/ 2918460 h 5844540"/>
              <a:gd name="connsiteX72" fmla="*/ 2750820 w 3642360"/>
              <a:gd name="connsiteY72" fmla="*/ 3954780 h 5844540"/>
              <a:gd name="connsiteX73" fmla="*/ 1950720 w 3642360"/>
              <a:gd name="connsiteY73" fmla="*/ 2956560 h 5844540"/>
              <a:gd name="connsiteX74" fmla="*/ 2270760 w 3642360"/>
              <a:gd name="connsiteY74" fmla="*/ 3710940 h 5844540"/>
              <a:gd name="connsiteX75" fmla="*/ 1927860 w 3642360"/>
              <a:gd name="connsiteY75" fmla="*/ 2964180 h 5844540"/>
              <a:gd name="connsiteX76" fmla="*/ 2148840 w 3642360"/>
              <a:gd name="connsiteY76" fmla="*/ 5379720 h 5844540"/>
              <a:gd name="connsiteX77" fmla="*/ 1897380 w 3642360"/>
              <a:gd name="connsiteY77" fmla="*/ 2979420 h 5844540"/>
              <a:gd name="connsiteX78" fmla="*/ 1988820 w 3642360"/>
              <a:gd name="connsiteY78" fmla="*/ 5844540 h 5844540"/>
              <a:gd name="connsiteX79" fmla="*/ 1866900 w 3642360"/>
              <a:gd name="connsiteY79" fmla="*/ 2964180 h 5844540"/>
              <a:gd name="connsiteX80" fmla="*/ 1729740 w 3642360"/>
              <a:gd name="connsiteY80" fmla="*/ 5029200 h 5844540"/>
              <a:gd name="connsiteX81" fmla="*/ 1844040 w 3642360"/>
              <a:gd name="connsiteY81" fmla="*/ 2941320 h 5844540"/>
              <a:gd name="connsiteX82" fmla="*/ 1478280 w 3642360"/>
              <a:gd name="connsiteY82" fmla="*/ 4457700 h 5844540"/>
              <a:gd name="connsiteX83" fmla="*/ 1821180 w 3642360"/>
              <a:gd name="connsiteY83" fmla="*/ 2933700 h 5844540"/>
              <a:gd name="connsiteX84" fmla="*/ 1379220 w 3642360"/>
              <a:gd name="connsiteY84" fmla="*/ 4084320 h 5844540"/>
              <a:gd name="connsiteX85" fmla="*/ 1813560 w 3642360"/>
              <a:gd name="connsiteY85" fmla="*/ 2903220 h 5844540"/>
              <a:gd name="connsiteX86" fmla="*/ 1264920 w 3642360"/>
              <a:gd name="connsiteY86" fmla="*/ 3954780 h 5844540"/>
              <a:gd name="connsiteX87" fmla="*/ 1775460 w 3642360"/>
              <a:gd name="connsiteY87" fmla="*/ 2903220 h 5844540"/>
              <a:gd name="connsiteX88" fmla="*/ 876300 w 3642360"/>
              <a:gd name="connsiteY88" fmla="*/ 4320540 h 5844540"/>
              <a:gd name="connsiteX89" fmla="*/ 1744980 w 3642360"/>
              <a:gd name="connsiteY89" fmla="*/ 2895600 h 5844540"/>
              <a:gd name="connsiteX90" fmla="*/ 723900 w 3642360"/>
              <a:gd name="connsiteY90" fmla="*/ 3832860 h 5844540"/>
              <a:gd name="connsiteX91" fmla="*/ 1729740 w 3642360"/>
              <a:gd name="connsiteY91" fmla="*/ 2857500 h 5844540"/>
              <a:gd name="connsiteX92" fmla="*/ 373380 w 3642360"/>
              <a:gd name="connsiteY92" fmla="*/ 3672840 h 5844540"/>
              <a:gd name="connsiteX93" fmla="*/ 1722120 w 3642360"/>
              <a:gd name="connsiteY93" fmla="*/ 2842260 h 5844540"/>
              <a:gd name="connsiteX94" fmla="*/ 655320 w 3642360"/>
              <a:gd name="connsiteY94" fmla="*/ 3185160 h 5844540"/>
              <a:gd name="connsiteX95" fmla="*/ 1744980 w 3642360"/>
              <a:gd name="connsiteY95" fmla="*/ 2804160 h 5844540"/>
              <a:gd name="connsiteX96" fmla="*/ 0 w 3642360"/>
              <a:gd name="connsiteY96" fmla="*/ 2872740 h 5844540"/>
              <a:gd name="connsiteX97" fmla="*/ 1722120 w 3642360"/>
              <a:gd name="connsiteY97" fmla="*/ 2781300 h 5844540"/>
              <a:gd name="connsiteX98" fmla="*/ 899160 w 3642360"/>
              <a:gd name="connsiteY98" fmla="*/ 2659380 h 5844540"/>
              <a:gd name="connsiteX99" fmla="*/ 1783080 w 3642360"/>
              <a:gd name="connsiteY99" fmla="*/ 2781300 h 5844540"/>
              <a:gd name="connsiteX100" fmla="*/ 685800 w 3642360"/>
              <a:gd name="connsiteY100" fmla="*/ 2346960 h 5844540"/>
              <a:gd name="connsiteX101" fmla="*/ 1737360 w 3642360"/>
              <a:gd name="connsiteY101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470660 w 3642360"/>
              <a:gd name="connsiteY4" fmla="*/ 2491740 h 5844540"/>
              <a:gd name="connsiteX5" fmla="*/ 1432560 w 3642360"/>
              <a:gd name="connsiteY5" fmla="*/ 2461260 h 5844540"/>
              <a:gd name="connsiteX6" fmla="*/ 1409700 w 3642360"/>
              <a:gd name="connsiteY6" fmla="*/ 2438400 h 5844540"/>
              <a:gd name="connsiteX7" fmla="*/ 1379220 w 3642360"/>
              <a:gd name="connsiteY7" fmla="*/ 2423160 h 5844540"/>
              <a:gd name="connsiteX8" fmla="*/ 1325880 w 3642360"/>
              <a:gd name="connsiteY8" fmla="*/ 2369820 h 5844540"/>
              <a:gd name="connsiteX9" fmla="*/ 1303020 w 3642360"/>
              <a:gd name="connsiteY9" fmla="*/ 2354580 h 5844540"/>
              <a:gd name="connsiteX10" fmla="*/ 1280160 w 3642360"/>
              <a:gd name="connsiteY10" fmla="*/ 2324100 h 5844540"/>
              <a:gd name="connsiteX11" fmla="*/ 1234440 w 3642360"/>
              <a:gd name="connsiteY11" fmla="*/ 2293620 h 5844540"/>
              <a:gd name="connsiteX12" fmla="*/ 1188720 w 3642360"/>
              <a:gd name="connsiteY12" fmla="*/ 2247900 h 5844540"/>
              <a:gd name="connsiteX13" fmla="*/ 1165860 w 3642360"/>
              <a:gd name="connsiteY13" fmla="*/ 2225040 h 5844540"/>
              <a:gd name="connsiteX14" fmla="*/ 1120140 w 3642360"/>
              <a:gd name="connsiteY14" fmla="*/ 2202180 h 5844540"/>
              <a:gd name="connsiteX15" fmla="*/ 1089660 w 3642360"/>
              <a:gd name="connsiteY15" fmla="*/ 2186940 h 5844540"/>
              <a:gd name="connsiteX16" fmla="*/ 1051560 w 3642360"/>
              <a:gd name="connsiteY16" fmla="*/ 2141220 h 5844540"/>
              <a:gd name="connsiteX17" fmla="*/ 990600 w 3642360"/>
              <a:gd name="connsiteY17" fmla="*/ 2095500 h 5844540"/>
              <a:gd name="connsiteX18" fmla="*/ 937260 w 3642360"/>
              <a:gd name="connsiteY18" fmla="*/ 2049780 h 5844540"/>
              <a:gd name="connsiteX19" fmla="*/ 922020 w 3642360"/>
              <a:gd name="connsiteY19" fmla="*/ 2026920 h 5844540"/>
              <a:gd name="connsiteX20" fmla="*/ 876300 w 3642360"/>
              <a:gd name="connsiteY20" fmla="*/ 1996440 h 5844540"/>
              <a:gd name="connsiteX21" fmla="*/ 853440 w 3642360"/>
              <a:gd name="connsiteY21" fmla="*/ 1981200 h 5844540"/>
              <a:gd name="connsiteX22" fmla="*/ 830580 w 3642360"/>
              <a:gd name="connsiteY22" fmla="*/ 1965960 h 5844540"/>
              <a:gd name="connsiteX23" fmla="*/ 800100 w 3642360"/>
              <a:gd name="connsiteY23" fmla="*/ 1943100 h 5844540"/>
              <a:gd name="connsiteX24" fmla="*/ 739140 w 3642360"/>
              <a:gd name="connsiteY24" fmla="*/ 1905000 h 5844540"/>
              <a:gd name="connsiteX25" fmla="*/ 701040 w 3642360"/>
              <a:gd name="connsiteY25" fmla="*/ 1866900 h 5844540"/>
              <a:gd name="connsiteX26" fmla="*/ 678180 w 3642360"/>
              <a:gd name="connsiteY26" fmla="*/ 1844040 h 5844540"/>
              <a:gd name="connsiteX27" fmla="*/ 655320 w 3642360"/>
              <a:gd name="connsiteY27" fmla="*/ 1828800 h 5844540"/>
              <a:gd name="connsiteX28" fmla="*/ 632460 w 3642360"/>
              <a:gd name="connsiteY28" fmla="*/ 1805940 h 5844540"/>
              <a:gd name="connsiteX29" fmla="*/ 609600 w 3642360"/>
              <a:gd name="connsiteY29" fmla="*/ 1790700 h 5844540"/>
              <a:gd name="connsiteX30" fmla="*/ 556260 w 3642360"/>
              <a:gd name="connsiteY30" fmla="*/ 1737360 h 5844540"/>
              <a:gd name="connsiteX31" fmla="*/ 502920 w 3642360"/>
              <a:gd name="connsiteY31" fmla="*/ 1706880 h 5844540"/>
              <a:gd name="connsiteX32" fmla="*/ 449580 w 3642360"/>
              <a:gd name="connsiteY32" fmla="*/ 1661160 h 5844540"/>
              <a:gd name="connsiteX33" fmla="*/ 403860 w 3642360"/>
              <a:gd name="connsiteY33" fmla="*/ 1630680 h 5844540"/>
              <a:gd name="connsiteX34" fmla="*/ 381000 w 3642360"/>
              <a:gd name="connsiteY34" fmla="*/ 1607820 h 5844540"/>
              <a:gd name="connsiteX35" fmla="*/ 358140 w 3642360"/>
              <a:gd name="connsiteY35" fmla="*/ 1600200 h 5844540"/>
              <a:gd name="connsiteX36" fmla="*/ 342900 w 3642360"/>
              <a:gd name="connsiteY36" fmla="*/ 1592580 h 5844540"/>
              <a:gd name="connsiteX37" fmla="*/ 342900 w 3642360"/>
              <a:gd name="connsiteY37" fmla="*/ 1592580 h 5844540"/>
              <a:gd name="connsiteX38" fmla="*/ 1767840 w 3642360"/>
              <a:gd name="connsiteY38" fmla="*/ 2667000 h 5844540"/>
              <a:gd name="connsiteX39" fmla="*/ 487680 w 3642360"/>
              <a:gd name="connsiteY39" fmla="*/ 1386840 h 5844540"/>
              <a:gd name="connsiteX40" fmla="*/ 1813560 w 3642360"/>
              <a:gd name="connsiteY40" fmla="*/ 2682240 h 5844540"/>
              <a:gd name="connsiteX41" fmla="*/ 525780 w 3642360"/>
              <a:gd name="connsiteY41" fmla="*/ 967740 h 5844540"/>
              <a:gd name="connsiteX42" fmla="*/ 1836420 w 3642360"/>
              <a:gd name="connsiteY42" fmla="*/ 2659380 h 5844540"/>
              <a:gd name="connsiteX43" fmla="*/ 1112520 w 3642360"/>
              <a:gd name="connsiteY43" fmla="*/ 1447800 h 5844540"/>
              <a:gd name="connsiteX44" fmla="*/ 1882140 w 3642360"/>
              <a:gd name="connsiteY44" fmla="*/ 2651760 h 5844540"/>
              <a:gd name="connsiteX45" fmla="*/ 1028700 w 3642360"/>
              <a:gd name="connsiteY45" fmla="*/ 487680 h 5844540"/>
              <a:gd name="connsiteX46" fmla="*/ 1897380 w 3642360"/>
              <a:gd name="connsiteY46" fmla="*/ 2659380 h 5844540"/>
              <a:gd name="connsiteX47" fmla="*/ 1699260 w 3642360"/>
              <a:gd name="connsiteY47" fmla="*/ 0 h 5844540"/>
              <a:gd name="connsiteX48" fmla="*/ 1935480 w 3642360"/>
              <a:gd name="connsiteY48" fmla="*/ 2674620 h 5844540"/>
              <a:gd name="connsiteX49" fmla="*/ 2011680 w 3642360"/>
              <a:gd name="connsiteY49" fmla="*/ 655320 h 5844540"/>
              <a:gd name="connsiteX50" fmla="*/ 1973580 w 3642360"/>
              <a:gd name="connsiteY50" fmla="*/ 2651760 h 5844540"/>
              <a:gd name="connsiteX51" fmla="*/ 2278380 w 3642360"/>
              <a:gd name="connsiteY51" fmla="*/ 1013460 h 5844540"/>
              <a:gd name="connsiteX52" fmla="*/ 2011680 w 3642360"/>
              <a:gd name="connsiteY52" fmla="*/ 2705100 h 5844540"/>
              <a:gd name="connsiteX53" fmla="*/ 2567940 w 3642360"/>
              <a:gd name="connsiteY53" fmla="*/ 1066800 h 5844540"/>
              <a:gd name="connsiteX54" fmla="*/ 2042160 w 3642360"/>
              <a:gd name="connsiteY54" fmla="*/ 2697480 h 5844540"/>
              <a:gd name="connsiteX55" fmla="*/ 2842260 w 3642360"/>
              <a:gd name="connsiteY55" fmla="*/ 1470660 h 5844540"/>
              <a:gd name="connsiteX56" fmla="*/ 2042160 w 3642360"/>
              <a:gd name="connsiteY56" fmla="*/ 2766060 h 5844540"/>
              <a:gd name="connsiteX57" fmla="*/ 3642360 w 3642360"/>
              <a:gd name="connsiteY57" fmla="*/ 1744980 h 5844540"/>
              <a:gd name="connsiteX58" fmla="*/ 2042160 w 3642360"/>
              <a:gd name="connsiteY58" fmla="*/ 2827020 h 5844540"/>
              <a:gd name="connsiteX59" fmla="*/ 3200400 w 3642360"/>
              <a:gd name="connsiteY59" fmla="*/ 2331720 h 5844540"/>
              <a:gd name="connsiteX60" fmla="*/ 2019300 w 3642360"/>
              <a:gd name="connsiteY60" fmla="*/ 2857500 h 5844540"/>
              <a:gd name="connsiteX61" fmla="*/ 3619500 w 3642360"/>
              <a:gd name="connsiteY61" fmla="*/ 2827020 h 5844540"/>
              <a:gd name="connsiteX62" fmla="*/ 2011680 w 3642360"/>
              <a:gd name="connsiteY62" fmla="*/ 2895600 h 5844540"/>
              <a:gd name="connsiteX63" fmla="*/ 2758440 w 3642360"/>
              <a:gd name="connsiteY63" fmla="*/ 3040380 h 5844540"/>
              <a:gd name="connsiteX64" fmla="*/ 2004060 w 3642360"/>
              <a:gd name="connsiteY64" fmla="*/ 2910840 h 5844540"/>
              <a:gd name="connsiteX65" fmla="*/ 3070860 w 3642360"/>
              <a:gd name="connsiteY65" fmla="*/ 3291840 h 5844540"/>
              <a:gd name="connsiteX66" fmla="*/ 2011680 w 3642360"/>
              <a:gd name="connsiteY66" fmla="*/ 2926080 h 5844540"/>
              <a:gd name="connsiteX67" fmla="*/ 3139440 w 3642360"/>
              <a:gd name="connsiteY67" fmla="*/ 3604260 h 5844540"/>
              <a:gd name="connsiteX68" fmla="*/ 1996440 w 3642360"/>
              <a:gd name="connsiteY68" fmla="*/ 2941320 h 5844540"/>
              <a:gd name="connsiteX69" fmla="*/ 2857500 w 3642360"/>
              <a:gd name="connsiteY69" fmla="*/ 3695700 h 5844540"/>
              <a:gd name="connsiteX70" fmla="*/ 1950720 w 3642360"/>
              <a:gd name="connsiteY70" fmla="*/ 2918460 h 5844540"/>
              <a:gd name="connsiteX71" fmla="*/ 2750820 w 3642360"/>
              <a:gd name="connsiteY71" fmla="*/ 3954780 h 5844540"/>
              <a:gd name="connsiteX72" fmla="*/ 1950720 w 3642360"/>
              <a:gd name="connsiteY72" fmla="*/ 2956560 h 5844540"/>
              <a:gd name="connsiteX73" fmla="*/ 2270760 w 3642360"/>
              <a:gd name="connsiteY73" fmla="*/ 3710940 h 5844540"/>
              <a:gd name="connsiteX74" fmla="*/ 1927860 w 3642360"/>
              <a:gd name="connsiteY74" fmla="*/ 2964180 h 5844540"/>
              <a:gd name="connsiteX75" fmla="*/ 2148840 w 3642360"/>
              <a:gd name="connsiteY75" fmla="*/ 5379720 h 5844540"/>
              <a:gd name="connsiteX76" fmla="*/ 1897380 w 3642360"/>
              <a:gd name="connsiteY76" fmla="*/ 2979420 h 5844540"/>
              <a:gd name="connsiteX77" fmla="*/ 1988820 w 3642360"/>
              <a:gd name="connsiteY77" fmla="*/ 5844540 h 5844540"/>
              <a:gd name="connsiteX78" fmla="*/ 1866900 w 3642360"/>
              <a:gd name="connsiteY78" fmla="*/ 2964180 h 5844540"/>
              <a:gd name="connsiteX79" fmla="*/ 1729740 w 3642360"/>
              <a:gd name="connsiteY79" fmla="*/ 5029200 h 5844540"/>
              <a:gd name="connsiteX80" fmla="*/ 1844040 w 3642360"/>
              <a:gd name="connsiteY80" fmla="*/ 2941320 h 5844540"/>
              <a:gd name="connsiteX81" fmla="*/ 1478280 w 3642360"/>
              <a:gd name="connsiteY81" fmla="*/ 4457700 h 5844540"/>
              <a:gd name="connsiteX82" fmla="*/ 1821180 w 3642360"/>
              <a:gd name="connsiteY82" fmla="*/ 2933700 h 5844540"/>
              <a:gd name="connsiteX83" fmla="*/ 1379220 w 3642360"/>
              <a:gd name="connsiteY83" fmla="*/ 4084320 h 5844540"/>
              <a:gd name="connsiteX84" fmla="*/ 1813560 w 3642360"/>
              <a:gd name="connsiteY84" fmla="*/ 2903220 h 5844540"/>
              <a:gd name="connsiteX85" fmla="*/ 1264920 w 3642360"/>
              <a:gd name="connsiteY85" fmla="*/ 3954780 h 5844540"/>
              <a:gd name="connsiteX86" fmla="*/ 1775460 w 3642360"/>
              <a:gd name="connsiteY86" fmla="*/ 2903220 h 5844540"/>
              <a:gd name="connsiteX87" fmla="*/ 876300 w 3642360"/>
              <a:gd name="connsiteY87" fmla="*/ 4320540 h 5844540"/>
              <a:gd name="connsiteX88" fmla="*/ 1744980 w 3642360"/>
              <a:gd name="connsiteY88" fmla="*/ 2895600 h 5844540"/>
              <a:gd name="connsiteX89" fmla="*/ 723900 w 3642360"/>
              <a:gd name="connsiteY89" fmla="*/ 3832860 h 5844540"/>
              <a:gd name="connsiteX90" fmla="*/ 1729740 w 3642360"/>
              <a:gd name="connsiteY90" fmla="*/ 2857500 h 5844540"/>
              <a:gd name="connsiteX91" fmla="*/ 373380 w 3642360"/>
              <a:gd name="connsiteY91" fmla="*/ 3672840 h 5844540"/>
              <a:gd name="connsiteX92" fmla="*/ 1722120 w 3642360"/>
              <a:gd name="connsiteY92" fmla="*/ 2842260 h 5844540"/>
              <a:gd name="connsiteX93" fmla="*/ 655320 w 3642360"/>
              <a:gd name="connsiteY93" fmla="*/ 3185160 h 5844540"/>
              <a:gd name="connsiteX94" fmla="*/ 1744980 w 3642360"/>
              <a:gd name="connsiteY94" fmla="*/ 2804160 h 5844540"/>
              <a:gd name="connsiteX95" fmla="*/ 0 w 3642360"/>
              <a:gd name="connsiteY95" fmla="*/ 2872740 h 5844540"/>
              <a:gd name="connsiteX96" fmla="*/ 1722120 w 3642360"/>
              <a:gd name="connsiteY96" fmla="*/ 2781300 h 5844540"/>
              <a:gd name="connsiteX97" fmla="*/ 899160 w 3642360"/>
              <a:gd name="connsiteY97" fmla="*/ 2659380 h 5844540"/>
              <a:gd name="connsiteX98" fmla="*/ 1783080 w 3642360"/>
              <a:gd name="connsiteY98" fmla="*/ 2781300 h 5844540"/>
              <a:gd name="connsiteX99" fmla="*/ 685800 w 3642360"/>
              <a:gd name="connsiteY99" fmla="*/ 2346960 h 5844540"/>
              <a:gd name="connsiteX100" fmla="*/ 1737360 w 3642360"/>
              <a:gd name="connsiteY100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432560 w 3642360"/>
              <a:gd name="connsiteY4" fmla="*/ 2461260 h 5844540"/>
              <a:gd name="connsiteX5" fmla="*/ 1409700 w 3642360"/>
              <a:gd name="connsiteY5" fmla="*/ 2438400 h 5844540"/>
              <a:gd name="connsiteX6" fmla="*/ 1379220 w 3642360"/>
              <a:gd name="connsiteY6" fmla="*/ 2423160 h 5844540"/>
              <a:gd name="connsiteX7" fmla="*/ 1325880 w 3642360"/>
              <a:gd name="connsiteY7" fmla="*/ 2369820 h 5844540"/>
              <a:gd name="connsiteX8" fmla="*/ 1303020 w 3642360"/>
              <a:gd name="connsiteY8" fmla="*/ 2354580 h 5844540"/>
              <a:gd name="connsiteX9" fmla="*/ 1280160 w 3642360"/>
              <a:gd name="connsiteY9" fmla="*/ 2324100 h 5844540"/>
              <a:gd name="connsiteX10" fmla="*/ 1234440 w 3642360"/>
              <a:gd name="connsiteY10" fmla="*/ 2293620 h 5844540"/>
              <a:gd name="connsiteX11" fmla="*/ 1188720 w 3642360"/>
              <a:gd name="connsiteY11" fmla="*/ 2247900 h 5844540"/>
              <a:gd name="connsiteX12" fmla="*/ 1165860 w 3642360"/>
              <a:gd name="connsiteY12" fmla="*/ 2225040 h 5844540"/>
              <a:gd name="connsiteX13" fmla="*/ 1120140 w 3642360"/>
              <a:gd name="connsiteY13" fmla="*/ 2202180 h 5844540"/>
              <a:gd name="connsiteX14" fmla="*/ 1089660 w 3642360"/>
              <a:gd name="connsiteY14" fmla="*/ 2186940 h 5844540"/>
              <a:gd name="connsiteX15" fmla="*/ 1051560 w 3642360"/>
              <a:gd name="connsiteY15" fmla="*/ 2141220 h 5844540"/>
              <a:gd name="connsiteX16" fmla="*/ 990600 w 3642360"/>
              <a:gd name="connsiteY16" fmla="*/ 2095500 h 5844540"/>
              <a:gd name="connsiteX17" fmla="*/ 937260 w 3642360"/>
              <a:gd name="connsiteY17" fmla="*/ 2049780 h 5844540"/>
              <a:gd name="connsiteX18" fmla="*/ 922020 w 3642360"/>
              <a:gd name="connsiteY18" fmla="*/ 2026920 h 5844540"/>
              <a:gd name="connsiteX19" fmla="*/ 876300 w 3642360"/>
              <a:gd name="connsiteY19" fmla="*/ 1996440 h 5844540"/>
              <a:gd name="connsiteX20" fmla="*/ 853440 w 3642360"/>
              <a:gd name="connsiteY20" fmla="*/ 1981200 h 5844540"/>
              <a:gd name="connsiteX21" fmla="*/ 830580 w 3642360"/>
              <a:gd name="connsiteY21" fmla="*/ 1965960 h 5844540"/>
              <a:gd name="connsiteX22" fmla="*/ 800100 w 3642360"/>
              <a:gd name="connsiteY22" fmla="*/ 1943100 h 5844540"/>
              <a:gd name="connsiteX23" fmla="*/ 739140 w 3642360"/>
              <a:gd name="connsiteY23" fmla="*/ 1905000 h 5844540"/>
              <a:gd name="connsiteX24" fmla="*/ 701040 w 3642360"/>
              <a:gd name="connsiteY24" fmla="*/ 1866900 h 5844540"/>
              <a:gd name="connsiteX25" fmla="*/ 678180 w 3642360"/>
              <a:gd name="connsiteY25" fmla="*/ 1844040 h 5844540"/>
              <a:gd name="connsiteX26" fmla="*/ 655320 w 3642360"/>
              <a:gd name="connsiteY26" fmla="*/ 1828800 h 5844540"/>
              <a:gd name="connsiteX27" fmla="*/ 632460 w 3642360"/>
              <a:gd name="connsiteY27" fmla="*/ 1805940 h 5844540"/>
              <a:gd name="connsiteX28" fmla="*/ 609600 w 3642360"/>
              <a:gd name="connsiteY28" fmla="*/ 1790700 h 5844540"/>
              <a:gd name="connsiteX29" fmla="*/ 556260 w 3642360"/>
              <a:gd name="connsiteY29" fmla="*/ 1737360 h 5844540"/>
              <a:gd name="connsiteX30" fmla="*/ 502920 w 3642360"/>
              <a:gd name="connsiteY30" fmla="*/ 1706880 h 5844540"/>
              <a:gd name="connsiteX31" fmla="*/ 449580 w 3642360"/>
              <a:gd name="connsiteY31" fmla="*/ 1661160 h 5844540"/>
              <a:gd name="connsiteX32" fmla="*/ 403860 w 3642360"/>
              <a:gd name="connsiteY32" fmla="*/ 1630680 h 5844540"/>
              <a:gd name="connsiteX33" fmla="*/ 381000 w 3642360"/>
              <a:gd name="connsiteY33" fmla="*/ 1607820 h 5844540"/>
              <a:gd name="connsiteX34" fmla="*/ 358140 w 3642360"/>
              <a:gd name="connsiteY34" fmla="*/ 1600200 h 5844540"/>
              <a:gd name="connsiteX35" fmla="*/ 342900 w 3642360"/>
              <a:gd name="connsiteY35" fmla="*/ 1592580 h 5844540"/>
              <a:gd name="connsiteX36" fmla="*/ 342900 w 3642360"/>
              <a:gd name="connsiteY36" fmla="*/ 1592580 h 5844540"/>
              <a:gd name="connsiteX37" fmla="*/ 1767840 w 3642360"/>
              <a:gd name="connsiteY37" fmla="*/ 2667000 h 5844540"/>
              <a:gd name="connsiteX38" fmla="*/ 487680 w 3642360"/>
              <a:gd name="connsiteY38" fmla="*/ 1386840 h 5844540"/>
              <a:gd name="connsiteX39" fmla="*/ 1813560 w 3642360"/>
              <a:gd name="connsiteY39" fmla="*/ 2682240 h 5844540"/>
              <a:gd name="connsiteX40" fmla="*/ 525780 w 3642360"/>
              <a:gd name="connsiteY40" fmla="*/ 967740 h 5844540"/>
              <a:gd name="connsiteX41" fmla="*/ 1836420 w 3642360"/>
              <a:gd name="connsiteY41" fmla="*/ 2659380 h 5844540"/>
              <a:gd name="connsiteX42" fmla="*/ 1112520 w 3642360"/>
              <a:gd name="connsiteY42" fmla="*/ 1447800 h 5844540"/>
              <a:gd name="connsiteX43" fmla="*/ 1882140 w 3642360"/>
              <a:gd name="connsiteY43" fmla="*/ 2651760 h 5844540"/>
              <a:gd name="connsiteX44" fmla="*/ 1028700 w 3642360"/>
              <a:gd name="connsiteY44" fmla="*/ 487680 h 5844540"/>
              <a:gd name="connsiteX45" fmla="*/ 1897380 w 3642360"/>
              <a:gd name="connsiteY45" fmla="*/ 2659380 h 5844540"/>
              <a:gd name="connsiteX46" fmla="*/ 1699260 w 3642360"/>
              <a:gd name="connsiteY46" fmla="*/ 0 h 5844540"/>
              <a:gd name="connsiteX47" fmla="*/ 1935480 w 3642360"/>
              <a:gd name="connsiteY47" fmla="*/ 2674620 h 5844540"/>
              <a:gd name="connsiteX48" fmla="*/ 2011680 w 3642360"/>
              <a:gd name="connsiteY48" fmla="*/ 655320 h 5844540"/>
              <a:gd name="connsiteX49" fmla="*/ 1973580 w 3642360"/>
              <a:gd name="connsiteY49" fmla="*/ 2651760 h 5844540"/>
              <a:gd name="connsiteX50" fmla="*/ 2278380 w 3642360"/>
              <a:gd name="connsiteY50" fmla="*/ 1013460 h 5844540"/>
              <a:gd name="connsiteX51" fmla="*/ 2011680 w 3642360"/>
              <a:gd name="connsiteY51" fmla="*/ 2705100 h 5844540"/>
              <a:gd name="connsiteX52" fmla="*/ 2567940 w 3642360"/>
              <a:gd name="connsiteY52" fmla="*/ 1066800 h 5844540"/>
              <a:gd name="connsiteX53" fmla="*/ 2042160 w 3642360"/>
              <a:gd name="connsiteY53" fmla="*/ 2697480 h 5844540"/>
              <a:gd name="connsiteX54" fmla="*/ 2842260 w 3642360"/>
              <a:gd name="connsiteY54" fmla="*/ 1470660 h 5844540"/>
              <a:gd name="connsiteX55" fmla="*/ 2042160 w 3642360"/>
              <a:gd name="connsiteY55" fmla="*/ 2766060 h 5844540"/>
              <a:gd name="connsiteX56" fmla="*/ 3642360 w 3642360"/>
              <a:gd name="connsiteY56" fmla="*/ 1744980 h 5844540"/>
              <a:gd name="connsiteX57" fmla="*/ 2042160 w 3642360"/>
              <a:gd name="connsiteY57" fmla="*/ 2827020 h 5844540"/>
              <a:gd name="connsiteX58" fmla="*/ 3200400 w 3642360"/>
              <a:gd name="connsiteY58" fmla="*/ 2331720 h 5844540"/>
              <a:gd name="connsiteX59" fmla="*/ 2019300 w 3642360"/>
              <a:gd name="connsiteY59" fmla="*/ 2857500 h 5844540"/>
              <a:gd name="connsiteX60" fmla="*/ 3619500 w 3642360"/>
              <a:gd name="connsiteY60" fmla="*/ 2827020 h 5844540"/>
              <a:gd name="connsiteX61" fmla="*/ 2011680 w 3642360"/>
              <a:gd name="connsiteY61" fmla="*/ 2895600 h 5844540"/>
              <a:gd name="connsiteX62" fmla="*/ 2758440 w 3642360"/>
              <a:gd name="connsiteY62" fmla="*/ 3040380 h 5844540"/>
              <a:gd name="connsiteX63" fmla="*/ 2004060 w 3642360"/>
              <a:gd name="connsiteY63" fmla="*/ 2910840 h 5844540"/>
              <a:gd name="connsiteX64" fmla="*/ 3070860 w 3642360"/>
              <a:gd name="connsiteY64" fmla="*/ 3291840 h 5844540"/>
              <a:gd name="connsiteX65" fmla="*/ 2011680 w 3642360"/>
              <a:gd name="connsiteY65" fmla="*/ 2926080 h 5844540"/>
              <a:gd name="connsiteX66" fmla="*/ 3139440 w 3642360"/>
              <a:gd name="connsiteY66" fmla="*/ 3604260 h 5844540"/>
              <a:gd name="connsiteX67" fmla="*/ 1996440 w 3642360"/>
              <a:gd name="connsiteY67" fmla="*/ 2941320 h 5844540"/>
              <a:gd name="connsiteX68" fmla="*/ 2857500 w 3642360"/>
              <a:gd name="connsiteY68" fmla="*/ 3695700 h 5844540"/>
              <a:gd name="connsiteX69" fmla="*/ 1950720 w 3642360"/>
              <a:gd name="connsiteY69" fmla="*/ 2918460 h 5844540"/>
              <a:gd name="connsiteX70" fmla="*/ 2750820 w 3642360"/>
              <a:gd name="connsiteY70" fmla="*/ 3954780 h 5844540"/>
              <a:gd name="connsiteX71" fmla="*/ 1950720 w 3642360"/>
              <a:gd name="connsiteY71" fmla="*/ 2956560 h 5844540"/>
              <a:gd name="connsiteX72" fmla="*/ 2270760 w 3642360"/>
              <a:gd name="connsiteY72" fmla="*/ 3710940 h 5844540"/>
              <a:gd name="connsiteX73" fmla="*/ 1927860 w 3642360"/>
              <a:gd name="connsiteY73" fmla="*/ 2964180 h 5844540"/>
              <a:gd name="connsiteX74" fmla="*/ 2148840 w 3642360"/>
              <a:gd name="connsiteY74" fmla="*/ 5379720 h 5844540"/>
              <a:gd name="connsiteX75" fmla="*/ 1897380 w 3642360"/>
              <a:gd name="connsiteY75" fmla="*/ 2979420 h 5844540"/>
              <a:gd name="connsiteX76" fmla="*/ 1988820 w 3642360"/>
              <a:gd name="connsiteY76" fmla="*/ 5844540 h 5844540"/>
              <a:gd name="connsiteX77" fmla="*/ 1866900 w 3642360"/>
              <a:gd name="connsiteY77" fmla="*/ 2964180 h 5844540"/>
              <a:gd name="connsiteX78" fmla="*/ 1729740 w 3642360"/>
              <a:gd name="connsiteY78" fmla="*/ 5029200 h 5844540"/>
              <a:gd name="connsiteX79" fmla="*/ 1844040 w 3642360"/>
              <a:gd name="connsiteY79" fmla="*/ 2941320 h 5844540"/>
              <a:gd name="connsiteX80" fmla="*/ 1478280 w 3642360"/>
              <a:gd name="connsiteY80" fmla="*/ 4457700 h 5844540"/>
              <a:gd name="connsiteX81" fmla="*/ 1821180 w 3642360"/>
              <a:gd name="connsiteY81" fmla="*/ 2933700 h 5844540"/>
              <a:gd name="connsiteX82" fmla="*/ 1379220 w 3642360"/>
              <a:gd name="connsiteY82" fmla="*/ 4084320 h 5844540"/>
              <a:gd name="connsiteX83" fmla="*/ 1813560 w 3642360"/>
              <a:gd name="connsiteY83" fmla="*/ 2903220 h 5844540"/>
              <a:gd name="connsiteX84" fmla="*/ 1264920 w 3642360"/>
              <a:gd name="connsiteY84" fmla="*/ 3954780 h 5844540"/>
              <a:gd name="connsiteX85" fmla="*/ 1775460 w 3642360"/>
              <a:gd name="connsiteY85" fmla="*/ 2903220 h 5844540"/>
              <a:gd name="connsiteX86" fmla="*/ 876300 w 3642360"/>
              <a:gd name="connsiteY86" fmla="*/ 4320540 h 5844540"/>
              <a:gd name="connsiteX87" fmla="*/ 1744980 w 3642360"/>
              <a:gd name="connsiteY87" fmla="*/ 2895600 h 5844540"/>
              <a:gd name="connsiteX88" fmla="*/ 723900 w 3642360"/>
              <a:gd name="connsiteY88" fmla="*/ 3832860 h 5844540"/>
              <a:gd name="connsiteX89" fmla="*/ 1729740 w 3642360"/>
              <a:gd name="connsiteY89" fmla="*/ 2857500 h 5844540"/>
              <a:gd name="connsiteX90" fmla="*/ 373380 w 3642360"/>
              <a:gd name="connsiteY90" fmla="*/ 3672840 h 5844540"/>
              <a:gd name="connsiteX91" fmla="*/ 1722120 w 3642360"/>
              <a:gd name="connsiteY91" fmla="*/ 2842260 h 5844540"/>
              <a:gd name="connsiteX92" fmla="*/ 655320 w 3642360"/>
              <a:gd name="connsiteY92" fmla="*/ 3185160 h 5844540"/>
              <a:gd name="connsiteX93" fmla="*/ 1744980 w 3642360"/>
              <a:gd name="connsiteY93" fmla="*/ 2804160 h 5844540"/>
              <a:gd name="connsiteX94" fmla="*/ 0 w 3642360"/>
              <a:gd name="connsiteY94" fmla="*/ 2872740 h 5844540"/>
              <a:gd name="connsiteX95" fmla="*/ 1722120 w 3642360"/>
              <a:gd name="connsiteY95" fmla="*/ 2781300 h 5844540"/>
              <a:gd name="connsiteX96" fmla="*/ 899160 w 3642360"/>
              <a:gd name="connsiteY96" fmla="*/ 2659380 h 5844540"/>
              <a:gd name="connsiteX97" fmla="*/ 1783080 w 3642360"/>
              <a:gd name="connsiteY97" fmla="*/ 2781300 h 5844540"/>
              <a:gd name="connsiteX98" fmla="*/ 685800 w 3642360"/>
              <a:gd name="connsiteY98" fmla="*/ 2346960 h 5844540"/>
              <a:gd name="connsiteX99" fmla="*/ 1737360 w 3642360"/>
              <a:gd name="connsiteY99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409700 w 3642360"/>
              <a:gd name="connsiteY4" fmla="*/ 2438400 h 5844540"/>
              <a:gd name="connsiteX5" fmla="*/ 1379220 w 3642360"/>
              <a:gd name="connsiteY5" fmla="*/ 2423160 h 5844540"/>
              <a:gd name="connsiteX6" fmla="*/ 1325880 w 3642360"/>
              <a:gd name="connsiteY6" fmla="*/ 2369820 h 5844540"/>
              <a:gd name="connsiteX7" fmla="*/ 1303020 w 3642360"/>
              <a:gd name="connsiteY7" fmla="*/ 2354580 h 5844540"/>
              <a:gd name="connsiteX8" fmla="*/ 1280160 w 3642360"/>
              <a:gd name="connsiteY8" fmla="*/ 2324100 h 5844540"/>
              <a:gd name="connsiteX9" fmla="*/ 1234440 w 3642360"/>
              <a:gd name="connsiteY9" fmla="*/ 2293620 h 5844540"/>
              <a:gd name="connsiteX10" fmla="*/ 1188720 w 3642360"/>
              <a:gd name="connsiteY10" fmla="*/ 2247900 h 5844540"/>
              <a:gd name="connsiteX11" fmla="*/ 1165860 w 3642360"/>
              <a:gd name="connsiteY11" fmla="*/ 2225040 h 5844540"/>
              <a:gd name="connsiteX12" fmla="*/ 1120140 w 3642360"/>
              <a:gd name="connsiteY12" fmla="*/ 2202180 h 5844540"/>
              <a:gd name="connsiteX13" fmla="*/ 1089660 w 3642360"/>
              <a:gd name="connsiteY13" fmla="*/ 2186940 h 5844540"/>
              <a:gd name="connsiteX14" fmla="*/ 1051560 w 3642360"/>
              <a:gd name="connsiteY14" fmla="*/ 2141220 h 5844540"/>
              <a:gd name="connsiteX15" fmla="*/ 990600 w 3642360"/>
              <a:gd name="connsiteY15" fmla="*/ 2095500 h 5844540"/>
              <a:gd name="connsiteX16" fmla="*/ 937260 w 3642360"/>
              <a:gd name="connsiteY16" fmla="*/ 2049780 h 5844540"/>
              <a:gd name="connsiteX17" fmla="*/ 922020 w 3642360"/>
              <a:gd name="connsiteY17" fmla="*/ 2026920 h 5844540"/>
              <a:gd name="connsiteX18" fmla="*/ 876300 w 3642360"/>
              <a:gd name="connsiteY18" fmla="*/ 1996440 h 5844540"/>
              <a:gd name="connsiteX19" fmla="*/ 853440 w 3642360"/>
              <a:gd name="connsiteY19" fmla="*/ 1981200 h 5844540"/>
              <a:gd name="connsiteX20" fmla="*/ 830580 w 3642360"/>
              <a:gd name="connsiteY20" fmla="*/ 1965960 h 5844540"/>
              <a:gd name="connsiteX21" fmla="*/ 800100 w 3642360"/>
              <a:gd name="connsiteY21" fmla="*/ 1943100 h 5844540"/>
              <a:gd name="connsiteX22" fmla="*/ 739140 w 3642360"/>
              <a:gd name="connsiteY22" fmla="*/ 1905000 h 5844540"/>
              <a:gd name="connsiteX23" fmla="*/ 701040 w 3642360"/>
              <a:gd name="connsiteY23" fmla="*/ 1866900 h 5844540"/>
              <a:gd name="connsiteX24" fmla="*/ 678180 w 3642360"/>
              <a:gd name="connsiteY24" fmla="*/ 1844040 h 5844540"/>
              <a:gd name="connsiteX25" fmla="*/ 655320 w 3642360"/>
              <a:gd name="connsiteY25" fmla="*/ 1828800 h 5844540"/>
              <a:gd name="connsiteX26" fmla="*/ 632460 w 3642360"/>
              <a:gd name="connsiteY26" fmla="*/ 1805940 h 5844540"/>
              <a:gd name="connsiteX27" fmla="*/ 609600 w 3642360"/>
              <a:gd name="connsiteY27" fmla="*/ 1790700 h 5844540"/>
              <a:gd name="connsiteX28" fmla="*/ 556260 w 3642360"/>
              <a:gd name="connsiteY28" fmla="*/ 1737360 h 5844540"/>
              <a:gd name="connsiteX29" fmla="*/ 502920 w 3642360"/>
              <a:gd name="connsiteY29" fmla="*/ 1706880 h 5844540"/>
              <a:gd name="connsiteX30" fmla="*/ 449580 w 3642360"/>
              <a:gd name="connsiteY30" fmla="*/ 1661160 h 5844540"/>
              <a:gd name="connsiteX31" fmla="*/ 403860 w 3642360"/>
              <a:gd name="connsiteY31" fmla="*/ 1630680 h 5844540"/>
              <a:gd name="connsiteX32" fmla="*/ 381000 w 3642360"/>
              <a:gd name="connsiteY32" fmla="*/ 1607820 h 5844540"/>
              <a:gd name="connsiteX33" fmla="*/ 358140 w 3642360"/>
              <a:gd name="connsiteY33" fmla="*/ 1600200 h 5844540"/>
              <a:gd name="connsiteX34" fmla="*/ 342900 w 3642360"/>
              <a:gd name="connsiteY34" fmla="*/ 1592580 h 5844540"/>
              <a:gd name="connsiteX35" fmla="*/ 342900 w 3642360"/>
              <a:gd name="connsiteY35" fmla="*/ 1592580 h 5844540"/>
              <a:gd name="connsiteX36" fmla="*/ 1767840 w 3642360"/>
              <a:gd name="connsiteY36" fmla="*/ 2667000 h 5844540"/>
              <a:gd name="connsiteX37" fmla="*/ 487680 w 3642360"/>
              <a:gd name="connsiteY37" fmla="*/ 1386840 h 5844540"/>
              <a:gd name="connsiteX38" fmla="*/ 1813560 w 3642360"/>
              <a:gd name="connsiteY38" fmla="*/ 2682240 h 5844540"/>
              <a:gd name="connsiteX39" fmla="*/ 525780 w 3642360"/>
              <a:gd name="connsiteY39" fmla="*/ 967740 h 5844540"/>
              <a:gd name="connsiteX40" fmla="*/ 1836420 w 3642360"/>
              <a:gd name="connsiteY40" fmla="*/ 2659380 h 5844540"/>
              <a:gd name="connsiteX41" fmla="*/ 1112520 w 3642360"/>
              <a:gd name="connsiteY41" fmla="*/ 1447800 h 5844540"/>
              <a:gd name="connsiteX42" fmla="*/ 1882140 w 3642360"/>
              <a:gd name="connsiteY42" fmla="*/ 2651760 h 5844540"/>
              <a:gd name="connsiteX43" fmla="*/ 1028700 w 3642360"/>
              <a:gd name="connsiteY43" fmla="*/ 487680 h 5844540"/>
              <a:gd name="connsiteX44" fmla="*/ 1897380 w 3642360"/>
              <a:gd name="connsiteY44" fmla="*/ 2659380 h 5844540"/>
              <a:gd name="connsiteX45" fmla="*/ 1699260 w 3642360"/>
              <a:gd name="connsiteY45" fmla="*/ 0 h 5844540"/>
              <a:gd name="connsiteX46" fmla="*/ 1935480 w 3642360"/>
              <a:gd name="connsiteY46" fmla="*/ 2674620 h 5844540"/>
              <a:gd name="connsiteX47" fmla="*/ 2011680 w 3642360"/>
              <a:gd name="connsiteY47" fmla="*/ 655320 h 5844540"/>
              <a:gd name="connsiteX48" fmla="*/ 1973580 w 3642360"/>
              <a:gd name="connsiteY48" fmla="*/ 2651760 h 5844540"/>
              <a:gd name="connsiteX49" fmla="*/ 2278380 w 3642360"/>
              <a:gd name="connsiteY49" fmla="*/ 1013460 h 5844540"/>
              <a:gd name="connsiteX50" fmla="*/ 2011680 w 3642360"/>
              <a:gd name="connsiteY50" fmla="*/ 2705100 h 5844540"/>
              <a:gd name="connsiteX51" fmla="*/ 2567940 w 3642360"/>
              <a:gd name="connsiteY51" fmla="*/ 1066800 h 5844540"/>
              <a:gd name="connsiteX52" fmla="*/ 2042160 w 3642360"/>
              <a:gd name="connsiteY52" fmla="*/ 2697480 h 5844540"/>
              <a:gd name="connsiteX53" fmla="*/ 2842260 w 3642360"/>
              <a:gd name="connsiteY53" fmla="*/ 1470660 h 5844540"/>
              <a:gd name="connsiteX54" fmla="*/ 2042160 w 3642360"/>
              <a:gd name="connsiteY54" fmla="*/ 2766060 h 5844540"/>
              <a:gd name="connsiteX55" fmla="*/ 3642360 w 3642360"/>
              <a:gd name="connsiteY55" fmla="*/ 1744980 h 5844540"/>
              <a:gd name="connsiteX56" fmla="*/ 2042160 w 3642360"/>
              <a:gd name="connsiteY56" fmla="*/ 2827020 h 5844540"/>
              <a:gd name="connsiteX57" fmla="*/ 3200400 w 3642360"/>
              <a:gd name="connsiteY57" fmla="*/ 2331720 h 5844540"/>
              <a:gd name="connsiteX58" fmla="*/ 2019300 w 3642360"/>
              <a:gd name="connsiteY58" fmla="*/ 2857500 h 5844540"/>
              <a:gd name="connsiteX59" fmla="*/ 3619500 w 3642360"/>
              <a:gd name="connsiteY59" fmla="*/ 2827020 h 5844540"/>
              <a:gd name="connsiteX60" fmla="*/ 2011680 w 3642360"/>
              <a:gd name="connsiteY60" fmla="*/ 2895600 h 5844540"/>
              <a:gd name="connsiteX61" fmla="*/ 2758440 w 3642360"/>
              <a:gd name="connsiteY61" fmla="*/ 3040380 h 5844540"/>
              <a:gd name="connsiteX62" fmla="*/ 2004060 w 3642360"/>
              <a:gd name="connsiteY62" fmla="*/ 2910840 h 5844540"/>
              <a:gd name="connsiteX63" fmla="*/ 3070860 w 3642360"/>
              <a:gd name="connsiteY63" fmla="*/ 3291840 h 5844540"/>
              <a:gd name="connsiteX64" fmla="*/ 2011680 w 3642360"/>
              <a:gd name="connsiteY64" fmla="*/ 2926080 h 5844540"/>
              <a:gd name="connsiteX65" fmla="*/ 3139440 w 3642360"/>
              <a:gd name="connsiteY65" fmla="*/ 3604260 h 5844540"/>
              <a:gd name="connsiteX66" fmla="*/ 1996440 w 3642360"/>
              <a:gd name="connsiteY66" fmla="*/ 2941320 h 5844540"/>
              <a:gd name="connsiteX67" fmla="*/ 2857500 w 3642360"/>
              <a:gd name="connsiteY67" fmla="*/ 3695700 h 5844540"/>
              <a:gd name="connsiteX68" fmla="*/ 1950720 w 3642360"/>
              <a:gd name="connsiteY68" fmla="*/ 2918460 h 5844540"/>
              <a:gd name="connsiteX69" fmla="*/ 2750820 w 3642360"/>
              <a:gd name="connsiteY69" fmla="*/ 3954780 h 5844540"/>
              <a:gd name="connsiteX70" fmla="*/ 1950720 w 3642360"/>
              <a:gd name="connsiteY70" fmla="*/ 2956560 h 5844540"/>
              <a:gd name="connsiteX71" fmla="*/ 2270760 w 3642360"/>
              <a:gd name="connsiteY71" fmla="*/ 3710940 h 5844540"/>
              <a:gd name="connsiteX72" fmla="*/ 1927860 w 3642360"/>
              <a:gd name="connsiteY72" fmla="*/ 2964180 h 5844540"/>
              <a:gd name="connsiteX73" fmla="*/ 2148840 w 3642360"/>
              <a:gd name="connsiteY73" fmla="*/ 5379720 h 5844540"/>
              <a:gd name="connsiteX74" fmla="*/ 1897380 w 3642360"/>
              <a:gd name="connsiteY74" fmla="*/ 2979420 h 5844540"/>
              <a:gd name="connsiteX75" fmla="*/ 1988820 w 3642360"/>
              <a:gd name="connsiteY75" fmla="*/ 5844540 h 5844540"/>
              <a:gd name="connsiteX76" fmla="*/ 1866900 w 3642360"/>
              <a:gd name="connsiteY76" fmla="*/ 2964180 h 5844540"/>
              <a:gd name="connsiteX77" fmla="*/ 1729740 w 3642360"/>
              <a:gd name="connsiteY77" fmla="*/ 5029200 h 5844540"/>
              <a:gd name="connsiteX78" fmla="*/ 1844040 w 3642360"/>
              <a:gd name="connsiteY78" fmla="*/ 2941320 h 5844540"/>
              <a:gd name="connsiteX79" fmla="*/ 1478280 w 3642360"/>
              <a:gd name="connsiteY79" fmla="*/ 4457700 h 5844540"/>
              <a:gd name="connsiteX80" fmla="*/ 1821180 w 3642360"/>
              <a:gd name="connsiteY80" fmla="*/ 2933700 h 5844540"/>
              <a:gd name="connsiteX81" fmla="*/ 1379220 w 3642360"/>
              <a:gd name="connsiteY81" fmla="*/ 4084320 h 5844540"/>
              <a:gd name="connsiteX82" fmla="*/ 1813560 w 3642360"/>
              <a:gd name="connsiteY82" fmla="*/ 2903220 h 5844540"/>
              <a:gd name="connsiteX83" fmla="*/ 1264920 w 3642360"/>
              <a:gd name="connsiteY83" fmla="*/ 3954780 h 5844540"/>
              <a:gd name="connsiteX84" fmla="*/ 1775460 w 3642360"/>
              <a:gd name="connsiteY84" fmla="*/ 2903220 h 5844540"/>
              <a:gd name="connsiteX85" fmla="*/ 876300 w 3642360"/>
              <a:gd name="connsiteY85" fmla="*/ 4320540 h 5844540"/>
              <a:gd name="connsiteX86" fmla="*/ 1744980 w 3642360"/>
              <a:gd name="connsiteY86" fmla="*/ 2895600 h 5844540"/>
              <a:gd name="connsiteX87" fmla="*/ 723900 w 3642360"/>
              <a:gd name="connsiteY87" fmla="*/ 3832860 h 5844540"/>
              <a:gd name="connsiteX88" fmla="*/ 1729740 w 3642360"/>
              <a:gd name="connsiteY88" fmla="*/ 2857500 h 5844540"/>
              <a:gd name="connsiteX89" fmla="*/ 373380 w 3642360"/>
              <a:gd name="connsiteY89" fmla="*/ 3672840 h 5844540"/>
              <a:gd name="connsiteX90" fmla="*/ 1722120 w 3642360"/>
              <a:gd name="connsiteY90" fmla="*/ 2842260 h 5844540"/>
              <a:gd name="connsiteX91" fmla="*/ 655320 w 3642360"/>
              <a:gd name="connsiteY91" fmla="*/ 3185160 h 5844540"/>
              <a:gd name="connsiteX92" fmla="*/ 1744980 w 3642360"/>
              <a:gd name="connsiteY92" fmla="*/ 2804160 h 5844540"/>
              <a:gd name="connsiteX93" fmla="*/ 0 w 3642360"/>
              <a:gd name="connsiteY93" fmla="*/ 2872740 h 5844540"/>
              <a:gd name="connsiteX94" fmla="*/ 1722120 w 3642360"/>
              <a:gd name="connsiteY94" fmla="*/ 2781300 h 5844540"/>
              <a:gd name="connsiteX95" fmla="*/ 899160 w 3642360"/>
              <a:gd name="connsiteY95" fmla="*/ 2659380 h 5844540"/>
              <a:gd name="connsiteX96" fmla="*/ 1783080 w 3642360"/>
              <a:gd name="connsiteY96" fmla="*/ 2781300 h 5844540"/>
              <a:gd name="connsiteX97" fmla="*/ 685800 w 3642360"/>
              <a:gd name="connsiteY97" fmla="*/ 2346960 h 5844540"/>
              <a:gd name="connsiteX98" fmla="*/ 1737360 w 3642360"/>
              <a:gd name="connsiteY98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379220 w 3642360"/>
              <a:gd name="connsiteY4" fmla="*/ 2423160 h 5844540"/>
              <a:gd name="connsiteX5" fmla="*/ 1325880 w 3642360"/>
              <a:gd name="connsiteY5" fmla="*/ 2369820 h 5844540"/>
              <a:gd name="connsiteX6" fmla="*/ 1303020 w 3642360"/>
              <a:gd name="connsiteY6" fmla="*/ 2354580 h 5844540"/>
              <a:gd name="connsiteX7" fmla="*/ 1280160 w 3642360"/>
              <a:gd name="connsiteY7" fmla="*/ 2324100 h 5844540"/>
              <a:gd name="connsiteX8" fmla="*/ 1234440 w 3642360"/>
              <a:gd name="connsiteY8" fmla="*/ 2293620 h 5844540"/>
              <a:gd name="connsiteX9" fmla="*/ 1188720 w 3642360"/>
              <a:gd name="connsiteY9" fmla="*/ 2247900 h 5844540"/>
              <a:gd name="connsiteX10" fmla="*/ 1165860 w 3642360"/>
              <a:gd name="connsiteY10" fmla="*/ 2225040 h 5844540"/>
              <a:gd name="connsiteX11" fmla="*/ 1120140 w 3642360"/>
              <a:gd name="connsiteY11" fmla="*/ 2202180 h 5844540"/>
              <a:gd name="connsiteX12" fmla="*/ 1089660 w 3642360"/>
              <a:gd name="connsiteY12" fmla="*/ 2186940 h 5844540"/>
              <a:gd name="connsiteX13" fmla="*/ 1051560 w 3642360"/>
              <a:gd name="connsiteY13" fmla="*/ 2141220 h 5844540"/>
              <a:gd name="connsiteX14" fmla="*/ 990600 w 3642360"/>
              <a:gd name="connsiteY14" fmla="*/ 2095500 h 5844540"/>
              <a:gd name="connsiteX15" fmla="*/ 937260 w 3642360"/>
              <a:gd name="connsiteY15" fmla="*/ 2049780 h 5844540"/>
              <a:gd name="connsiteX16" fmla="*/ 922020 w 3642360"/>
              <a:gd name="connsiteY16" fmla="*/ 2026920 h 5844540"/>
              <a:gd name="connsiteX17" fmla="*/ 876300 w 3642360"/>
              <a:gd name="connsiteY17" fmla="*/ 1996440 h 5844540"/>
              <a:gd name="connsiteX18" fmla="*/ 853440 w 3642360"/>
              <a:gd name="connsiteY18" fmla="*/ 1981200 h 5844540"/>
              <a:gd name="connsiteX19" fmla="*/ 830580 w 3642360"/>
              <a:gd name="connsiteY19" fmla="*/ 1965960 h 5844540"/>
              <a:gd name="connsiteX20" fmla="*/ 800100 w 3642360"/>
              <a:gd name="connsiteY20" fmla="*/ 1943100 h 5844540"/>
              <a:gd name="connsiteX21" fmla="*/ 739140 w 3642360"/>
              <a:gd name="connsiteY21" fmla="*/ 1905000 h 5844540"/>
              <a:gd name="connsiteX22" fmla="*/ 701040 w 3642360"/>
              <a:gd name="connsiteY22" fmla="*/ 1866900 h 5844540"/>
              <a:gd name="connsiteX23" fmla="*/ 678180 w 3642360"/>
              <a:gd name="connsiteY23" fmla="*/ 1844040 h 5844540"/>
              <a:gd name="connsiteX24" fmla="*/ 655320 w 3642360"/>
              <a:gd name="connsiteY24" fmla="*/ 1828800 h 5844540"/>
              <a:gd name="connsiteX25" fmla="*/ 632460 w 3642360"/>
              <a:gd name="connsiteY25" fmla="*/ 1805940 h 5844540"/>
              <a:gd name="connsiteX26" fmla="*/ 609600 w 3642360"/>
              <a:gd name="connsiteY26" fmla="*/ 1790700 h 5844540"/>
              <a:gd name="connsiteX27" fmla="*/ 556260 w 3642360"/>
              <a:gd name="connsiteY27" fmla="*/ 1737360 h 5844540"/>
              <a:gd name="connsiteX28" fmla="*/ 502920 w 3642360"/>
              <a:gd name="connsiteY28" fmla="*/ 1706880 h 5844540"/>
              <a:gd name="connsiteX29" fmla="*/ 449580 w 3642360"/>
              <a:gd name="connsiteY29" fmla="*/ 1661160 h 5844540"/>
              <a:gd name="connsiteX30" fmla="*/ 403860 w 3642360"/>
              <a:gd name="connsiteY30" fmla="*/ 1630680 h 5844540"/>
              <a:gd name="connsiteX31" fmla="*/ 381000 w 3642360"/>
              <a:gd name="connsiteY31" fmla="*/ 1607820 h 5844540"/>
              <a:gd name="connsiteX32" fmla="*/ 358140 w 3642360"/>
              <a:gd name="connsiteY32" fmla="*/ 1600200 h 5844540"/>
              <a:gd name="connsiteX33" fmla="*/ 342900 w 3642360"/>
              <a:gd name="connsiteY33" fmla="*/ 1592580 h 5844540"/>
              <a:gd name="connsiteX34" fmla="*/ 342900 w 3642360"/>
              <a:gd name="connsiteY34" fmla="*/ 1592580 h 5844540"/>
              <a:gd name="connsiteX35" fmla="*/ 1767840 w 3642360"/>
              <a:gd name="connsiteY35" fmla="*/ 2667000 h 5844540"/>
              <a:gd name="connsiteX36" fmla="*/ 487680 w 3642360"/>
              <a:gd name="connsiteY36" fmla="*/ 1386840 h 5844540"/>
              <a:gd name="connsiteX37" fmla="*/ 1813560 w 3642360"/>
              <a:gd name="connsiteY37" fmla="*/ 2682240 h 5844540"/>
              <a:gd name="connsiteX38" fmla="*/ 525780 w 3642360"/>
              <a:gd name="connsiteY38" fmla="*/ 967740 h 5844540"/>
              <a:gd name="connsiteX39" fmla="*/ 1836420 w 3642360"/>
              <a:gd name="connsiteY39" fmla="*/ 2659380 h 5844540"/>
              <a:gd name="connsiteX40" fmla="*/ 1112520 w 3642360"/>
              <a:gd name="connsiteY40" fmla="*/ 1447800 h 5844540"/>
              <a:gd name="connsiteX41" fmla="*/ 1882140 w 3642360"/>
              <a:gd name="connsiteY41" fmla="*/ 2651760 h 5844540"/>
              <a:gd name="connsiteX42" fmla="*/ 1028700 w 3642360"/>
              <a:gd name="connsiteY42" fmla="*/ 487680 h 5844540"/>
              <a:gd name="connsiteX43" fmla="*/ 1897380 w 3642360"/>
              <a:gd name="connsiteY43" fmla="*/ 2659380 h 5844540"/>
              <a:gd name="connsiteX44" fmla="*/ 1699260 w 3642360"/>
              <a:gd name="connsiteY44" fmla="*/ 0 h 5844540"/>
              <a:gd name="connsiteX45" fmla="*/ 1935480 w 3642360"/>
              <a:gd name="connsiteY45" fmla="*/ 2674620 h 5844540"/>
              <a:gd name="connsiteX46" fmla="*/ 2011680 w 3642360"/>
              <a:gd name="connsiteY46" fmla="*/ 655320 h 5844540"/>
              <a:gd name="connsiteX47" fmla="*/ 1973580 w 3642360"/>
              <a:gd name="connsiteY47" fmla="*/ 2651760 h 5844540"/>
              <a:gd name="connsiteX48" fmla="*/ 2278380 w 3642360"/>
              <a:gd name="connsiteY48" fmla="*/ 1013460 h 5844540"/>
              <a:gd name="connsiteX49" fmla="*/ 2011680 w 3642360"/>
              <a:gd name="connsiteY49" fmla="*/ 2705100 h 5844540"/>
              <a:gd name="connsiteX50" fmla="*/ 2567940 w 3642360"/>
              <a:gd name="connsiteY50" fmla="*/ 1066800 h 5844540"/>
              <a:gd name="connsiteX51" fmla="*/ 2042160 w 3642360"/>
              <a:gd name="connsiteY51" fmla="*/ 2697480 h 5844540"/>
              <a:gd name="connsiteX52" fmla="*/ 2842260 w 3642360"/>
              <a:gd name="connsiteY52" fmla="*/ 1470660 h 5844540"/>
              <a:gd name="connsiteX53" fmla="*/ 2042160 w 3642360"/>
              <a:gd name="connsiteY53" fmla="*/ 2766060 h 5844540"/>
              <a:gd name="connsiteX54" fmla="*/ 3642360 w 3642360"/>
              <a:gd name="connsiteY54" fmla="*/ 1744980 h 5844540"/>
              <a:gd name="connsiteX55" fmla="*/ 2042160 w 3642360"/>
              <a:gd name="connsiteY55" fmla="*/ 2827020 h 5844540"/>
              <a:gd name="connsiteX56" fmla="*/ 3200400 w 3642360"/>
              <a:gd name="connsiteY56" fmla="*/ 2331720 h 5844540"/>
              <a:gd name="connsiteX57" fmla="*/ 2019300 w 3642360"/>
              <a:gd name="connsiteY57" fmla="*/ 2857500 h 5844540"/>
              <a:gd name="connsiteX58" fmla="*/ 3619500 w 3642360"/>
              <a:gd name="connsiteY58" fmla="*/ 2827020 h 5844540"/>
              <a:gd name="connsiteX59" fmla="*/ 2011680 w 3642360"/>
              <a:gd name="connsiteY59" fmla="*/ 2895600 h 5844540"/>
              <a:gd name="connsiteX60" fmla="*/ 2758440 w 3642360"/>
              <a:gd name="connsiteY60" fmla="*/ 3040380 h 5844540"/>
              <a:gd name="connsiteX61" fmla="*/ 2004060 w 3642360"/>
              <a:gd name="connsiteY61" fmla="*/ 2910840 h 5844540"/>
              <a:gd name="connsiteX62" fmla="*/ 3070860 w 3642360"/>
              <a:gd name="connsiteY62" fmla="*/ 3291840 h 5844540"/>
              <a:gd name="connsiteX63" fmla="*/ 2011680 w 3642360"/>
              <a:gd name="connsiteY63" fmla="*/ 2926080 h 5844540"/>
              <a:gd name="connsiteX64" fmla="*/ 3139440 w 3642360"/>
              <a:gd name="connsiteY64" fmla="*/ 3604260 h 5844540"/>
              <a:gd name="connsiteX65" fmla="*/ 1996440 w 3642360"/>
              <a:gd name="connsiteY65" fmla="*/ 2941320 h 5844540"/>
              <a:gd name="connsiteX66" fmla="*/ 2857500 w 3642360"/>
              <a:gd name="connsiteY66" fmla="*/ 3695700 h 5844540"/>
              <a:gd name="connsiteX67" fmla="*/ 1950720 w 3642360"/>
              <a:gd name="connsiteY67" fmla="*/ 2918460 h 5844540"/>
              <a:gd name="connsiteX68" fmla="*/ 2750820 w 3642360"/>
              <a:gd name="connsiteY68" fmla="*/ 3954780 h 5844540"/>
              <a:gd name="connsiteX69" fmla="*/ 1950720 w 3642360"/>
              <a:gd name="connsiteY69" fmla="*/ 2956560 h 5844540"/>
              <a:gd name="connsiteX70" fmla="*/ 2270760 w 3642360"/>
              <a:gd name="connsiteY70" fmla="*/ 3710940 h 5844540"/>
              <a:gd name="connsiteX71" fmla="*/ 1927860 w 3642360"/>
              <a:gd name="connsiteY71" fmla="*/ 2964180 h 5844540"/>
              <a:gd name="connsiteX72" fmla="*/ 2148840 w 3642360"/>
              <a:gd name="connsiteY72" fmla="*/ 5379720 h 5844540"/>
              <a:gd name="connsiteX73" fmla="*/ 1897380 w 3642360"/>
              <a:gd name="connsiteY73" fmla="*/ 2979420 h 5844540"/>
              <a:gd name="connsiteX74" fmla="*/ 1988820 w 3642360"/>
              <a:gd name="connsiteY74" fmla="*/ 5844540 h 5844540"/>
              <a:gd name="connsiteX75" fmla="*/ 1866900 w 3642360"/>
              <a:gd name="connsiteY75" fmla="*/ 2964180 h 5844540"/>
              <a:gd name="connsiteX76" fmla="*/ 1729740 w 3642360"/>
              <a:gd name="connsiteY76" fmla="*/ 5029200 h 5844540"/>
              <a:gd name="connsiteX77" fmla="*/ 1844040 w 3642360"/>
              <a:gd name="connsiteY77" fmla="*/ 2941320 h 5844540"/>
              <a:gd name="connsiteX78" fmla="*/ 1478280 w 3642360"/>
              <a:gd name="connsiteY78" fmla="*/ 4457700 h 5844540"/>
              <a:gd name="connsiteX79" fmla="*/ 1821180 w 3642360"/>
              <a:gd name="connsiteY79" fmla="*/ 2933700 h 5844540"/>
              <a:gd name="connsiteX80" fmla="*/ 1379220 w 3642360"/>
              <a:gd name="connsiteY80" fmla="*/ 4084320 h 5844540"/>
              <a:gd name="connsiteX81" fmla="*/ 1813560 w 3642360"/>
              <a:gd name="connsiteY81" fmla="*/ 2903220 h 5844540"/>
              <a:gd name="connsiteX82" fmla="*/ 1264920 w 3642360"/>
              <a:gd name="connsiteY82" fmla="*/ 3954780 h 5844540"/>
              <a:gd name="connsiteX83" fmla="*/ 1775460 w 3642360"/>
              <a:gd name="connsiteY83" fmla="*/ 2903220 h 5844540"/>
              <a:gd name="connsiteX84" fmla="*/ 876300 w 3642360"/>
              <a:gd name="connsiteY84" fmla="*/ 4320540 h 5844540"/>
              <a:gd name="connsiteX85" fmla="*/ 1744980 w 3642360"/>
              <a:gd name="connsiteY85" fmla="*/ 2895600 h 5844540"/>
              <a:gd name="connsiteX86" fmla="*/ 723900 w 3642360"/>
              <a:gd name="connsiteY86" fmla="*/ 3832860 h 5844540"/>
              <a:gd name="connsiteX87" fmla="*/ 1729740 w 3642360"/>
              <a:gd name="connsiteY87" fmla="*/ 2857500 h 5844540"/>
              <a:gd name="connsiteX88" fmla="*/ 373380 w 3642360"/>
              <a:gd name="connsiteY88" fmla="*/ 3672840 h 5844540"/>
              <a:gd name="connsiteX89" fmla="*/ 1722120 w 3642360"/>
              <a:gd name="connsiteY89" fmla="*/ 2842260 h 5844540"/>
              <a:gd name="connsiteX90" fmla="*/ 655320 w 3642360"/>
              <a:gd name="connsiteY90" fmla="*/ 3185160 h 5844540"/>
              <a:gd name="connsiteX91" fmla="*/ 1744980 w 3642360"/>
              <a:gd name="connsiteY91" fmla="*/ 2804160 h 5844540"/>
              <a:gd name="connsiteX92" fmla="*/ 0 w 3642360"/>
              <a:gd name="connsiteY92" fmla="*/ 2872740 h 5844540"/>
              <a:gd name="connsiteX93" fmla="*/ 1722120 w 3642360"/>
              <a:gd name="connsiteY93" fmla="*/ 2781300 h 5844540"/>
              <a:gd name="connsiteX94" fmla="*/ 899160 w 3642360"/>
              <a:gd name="connsiteY94" fmla="*/ 2659380 h 5844540"/>
              <a:gd name="connsiteX95" fmla="*/ 1783080 w 3642360"/>
              <a:gd name="connsiteY95" fmla="*/ 2781300 h 5844540"/>
              <a:gd name="connsiteX96" fmla="*/ 685800 w 3642360"/>
              <a:gd name="connsiteY96" fmla="*/ 2346960 h 5844540"/>
              <a:gd name="connsiteX97" fmla="*/ 1737360 w 3642360"/>
              <a:gd name="connsiteY97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325880 w 3642360"/>
              <a:gd name="connsiteY4" fmla="*/ 2369820 h 5844540"/>
              <a:gd name="connsiteX5" fmla="*/ 1303020 w 3642360"/>
              <a:gd name="connsiteY5" fmla="*/ 2354580 h 5844540"/>
              <a:gd name="connsiteX6" fmla="*/ 1280160 w 3642360"/>
              <a:gd name="connsiteY6" fmla="*/ 2324100 h 5844540"/>
              <a:gd name="connsiteX7" fmla="*/ 1234440 w 3642360"/>
              <a:gd name="connsiteY7" fmla="*/ 2293620 h 5844540"/>
              <a:gd name="connsiteX8" fmla="*/ 1188720 w 3642360"/>
              <a:gd name="connsiteY8" fmla="*/ 2247900 h 5844540"/>
              <a:gd name="connsiteX9" fmla="*/ 1165860 w 3642360"/>
              <a:gd name="connsiteY9" fmla="*/ 2225040 h 5844540"/>
              <a:gd name="connsiteX10" fmla="*/ 1120140 w 3642360"/>
              <a:gd name="connsiteY10" fmla="*/ 2202180 h 5844540"/>
              <a:gd name="connsiteX11" fmla="*/ 1089660 w 3642360"/>
              <a:gd name="connsiteY11" fmla="*/ 2186940 h 5844540"/>
              <a:gd name="connsiteX12" fmla="*/ 1051560 w 3642360"/>
              <a:gd name="connsiteY12" fmla="*/ 2141220 h 5844540"/>
              <a:gd name="connsiteX13" fmla="*/ 990600 w 3642360"/>
              <a:gd name="connsiteY13" fmla="*/ 2095500 h 5844540"/>
              <a:gd name="connsiteX14" fmla="*/ 937260 w 3642360"/>
              <a:gd name="connsiteY14" fmla="*/ 2049780 h 5844540"/>
              <a:gd name="connsiteX15" fmla="*/ 922020 w 3642360"/>
              <a:gd name="connsiteY15" fmla="*/ 2026920 h 5844540"/>
              <a:gd name="connsiteX16" fmla="*/ 876300 w 3642360"/>
              <a:gd name="connsiteY16" fmla="*/ 1996440 h 5844540"/>
              <a:gd name="connsiteX17" fmla="*/ 853440 w 3642360"/>
              <a:gd name="connsiteY17" fmla="*/ 1981200 h 5844540"/>
              <a:gd name="connsiteX18" fmla="*/ 830580 w 3642360"/>
              <a:gd name="connsiteY18" fmla="*/ 1965960 h 5844540"/>
              <a:gd name="connsiteX19" fmla="*/ 800100 w 3642360"/>
              <a:gd name="connsiteY19" fmla="*/ 1943100 h 5844540"/>
              <a:gd name="connsiteX20" fmla="*/ 739140 w 3642360"/>
              <a:gd name="connsiteY20" fmla="*/ 1905000 h 5844540"/>
              <a:gd name="connsiteX21" fmla="*/ 701040 w 3642360"/>
              <a:gd name="connsiteY21" fmla="*/ 1866900 h 5844540"/>
              <a:gd name="connsiteX22" fmla="*/ 678180 w 3642360"/>
              <a:gd name="connsiteY22" fmla="*/ 1844040 h 5844540"/>
              <a:gd name="connsiteX23" fmla="*/ 655320 w 3642360"/>
              <a:gd name="connsiteY23" fmla="*/ 1828800 h 5844540"/>
              <a:gd name="connsiteX24" fmla="*/ 632460 w 3642360"/>
              <a:gd name="connsiteY24" fmla="*/ 1805940 h 5844540"/>
              <a:gd name="connsiteX25" fmla="*/ 609600 w 3642360"/>
              <a:gd name="connsiteY25" fmla="*/ 1790700 h 5844540"/>
              <a:gd name="connsiteX26" fmla="*/ 556260 w 3642360"/>
              <a:gd name="connsiteY26" fmla="*/ 1737360 h 5844540"/>
              <a:gd name="connsiteX27" fmla="*/ 502920 w 3642360"/>
              <a:gd name="connsiteY27" fmla="*/ 1706880 h 5844540"/>
              <a:gd name="connsiteX28" fmla="*/ 449580 w 3642360"/>
              <a:gd name="connsiteY28" fmla="*/ 1661160 h 5844540"/>
              <a:gd name="connsiteX29" fmla="*/ 403860 w 3642360"/>
              <a:gd name="connsiteY29" fmla="*/ 1630680 h 5844540"/>
              <a:gd name="connsiteX30" fmla="*/ 381000 w 3642360"/>
              <a:gd name="connsiteY30" fmla="*/ 1607820 h 5844540"/>
              <a:gd name="connsiteX31" fmla="*/ 358140 w 3642360"/>
              <a:gd name="connsiteY31" fmla="*/ 1600200 h 5844540"/>
              <a:gd name="connsiteX32" fmla="*/ 342900 w 3642360"/>
              <a:gd name="connsiteY32" fmla="*/ 1592580 h 5844540"/>
              <a:gd name="connsiteX33" fmla="*/ 342900 w 3642360"/>
              <a:gd name="connsiteY33" fmla="*/ 1592580 h 5844540"/>
              <a:gd name="connsiteX34" fmla="*/ 1767840 w 3642360"/>
              <a:gd name="connsiteY34" fmla="*/ 2667000 h 5844540"/>
              <a:gd name="connsiteX35" fmla="*/ 487680 w 3642360"/>
              <a:gd name="connsiteY35" fmla="*/ 1386840 h 5844540"/>
              <a:gd name="connsiteX36" fmla="*/ 1813560 w 3642360"/>
              <a:gd name="connsiteY36" fmla="*/ 2682240 h 5844540"/>
              <a:gd name="connsiteX37" fmla="*/ 525780 w 3642360"/>
              <a:gd name="connsiteY37" fmla="*/ 967740 h 5844540"/>
              <a:gd name="connsiteX38" fmla="*/ 1836420 w 3642360"/>
              <a:gd name="connsiteY38" fmla="*/ 2659380 h 5844540"/>
              <a:gd name="connsiteX39" fmla="*/ 1112520 w 3642360"/>
              <a:gd name="connsiteY39" fmla="*/ 1447800 h 5844540"/>
              <a:gd name="connsiteX40" fmla="*/ 1882140 w 3642360"/>
              <a:gd name="connsiteY40" fmla="*/ 2651760 h 5844540"/>
              <a:gd name="connsiteX41" fmla="*/ 1028700 w 3642360"/>
              <a:gd name="connsiteY41" fmla="*/ 487680 h 5844540"/>
              <a:gd name="connsiteX42" fmla="*/ 1897380 w 3642360"/>
              <a:gd name="connsiteY42" fmla="*/ 2659380 h 5844540"/>
              <a:gd name="connsiteX43" fmla="*/ 1699260 w 3642360"/>
              <a:gd name="connsiteY43" fmla="*/ 0 h 5844540"/>
              <a:gd name="connsiteX44" fmla="*/ 1935480 w 3642360"/>
              <a:gd name="connsiteY44" fmla="*/ 2674620 h 5844540"/>
              <a:gd name="connsiteX45" fmla="*/ 2011680 w 3642360"/>
              <a:gd name="connsiteY45" fmla="*/ 655320 h 5844540"/>
              <a:gd name="connsiteX46" fmla="*/ 1973580 w 3642360"/>
              <a:gd name="connsiteY46" fmla="*/ 2651760 h 5844540"/>
              <a:gd name="connsiteX47" fmla="*/ 2278380 w 3642360"/>
              <a:gd name="connsiteY47" fmla="*/ 1013460 h 5844540"/>
              <a:gd name="connsiteX48" fmla="*/ 2011680 w 3642360"/>
              <a:gd name="connsiteY48" fmla="*/ 2705100 h 5844540"/>
              <a:gd name="connsiteX49" fmla="*/ 2567940 w 3642360"/>
              <a:gd name="connsiteY49" fmla="*/ 1066800 h 5844540"/>
              <a:gd name="connsiteX50" fmla="*/ 2042160 w 3642360"/>
              <a:gd name="connsiteY50" fmla="*/ 2697480 h 5844540"/>
              <a:gd name="connsiteX51" fmla="*/ 2842260 w 3642360"/>
              <a:gd name="connsiteY51" fmla="*/ 1470660 h 5844540"/>
              <a:gd name="connsiteX52" fmla="*/ 2042160 w 3642360"/>
              <a:gd name="connsiteY52" fmla="*/ 2766060 h 5844540"/>
              <a:gd name="connsiteX53" fmla="*/ 3642360 w 3642360"/>
              <a:gd name="connsiteY53" fmla="*/ 1744980 h 5844540"/>
              <a:gd name="connsiteX54" fmla="*/ 2042160 w 3642360"/>
              <a:gd name="connsiteY54" fmla="*/ 2827020 h 5844540"/>
              <a:gd name="connsiteX55" fmla="*/ 3200400 w 3642360"/>
              <a:gd name="connsiteY55" fmla="*/ 2331720 h 5844540"/>
              <a:gd name="connsiteX56" fmla="*/ 2019300 w 3642360"/>
              <a:gd name="connsiteY56" fmla="*/ 2857500 h 5844540"/>
              <a:gd name="connsiteX57" fmla="*/ 3619500 w 3642360"/>
              <a:gd name="connsiteY57" fmla="*/ 2827020 h 5844540"/>
              <a:gd name="connsiteX58" fmla="*/ 2011680 w 3642360"/>
              <a:gd name="connsiteY58" fmla="*/ 2895600 h 5844540"/>
              <a:gd name="connsiteX59" fmla="*/ 2758440 w 3642360"/>
              <a:gd name="connsiteY59" fmla="*/ 3040380 h 5844540"/>
              <a:gd name="connsiteX60" fmla="*/ 2004060 w 3642360"/>
              <a:gd name="connsiteY60" fmla="*/ 2910840 h 5844540"/>
              <a:gd name="connsiteX61" fmla="*/ 3070860 w 3642360"/>
              <a:gd name="connsiteY61" fmla="*/ 3291840 h 5844540"/>
              <a:gd name="connsiteX62" fmla="*/ 2011680 w 3642360"/>
              <a:gd name="connsiteY62" fmla="*/ 2926080 h 5844540"/>
              <a:gd name="connsiteX63" fmla="*/ 3139440 w 3642360"/>
              <a:gd name="connsiteY63" fmla="*/ 3604260 h 5844540"/>
              <a:gd name="connsiteX64" fmla="*/ 1996440 w 3642360"/>
              <a:gd name="connsiteY64" fmla="*/ 2941320 h 5844540"/>
              <a:gd name="connsiteX65" fmla="*/ 2857500 w 3642360"/>
              <a:gd name="connsiteY65" fmla="*/ 3695700 h 5844540"/>
              <a:gd name="connsiteX66" fmla="*/ 1950720 w 3642360"/>
              <a:gd name="connsiteY66" fmla="*/ 2918460 h 5844540"/>
              <a:gd name="connsiteX67" fmla="*/ 2750820 w 3642360"/>
              <a:gd name="connsiteY67" fmla="*/ 3954780 h 5844540"/>
              <a:gd name="connsiteX68" fmla="*/ 1950720 w 3642360"/>
              <a:gd name="connsiteY68" fmla="*/ 2956560 h 5844540"/>
              <a:gd name="connsiteX69" fmla="*/ 2270760 w 3642360"/>
              <a:gd name="connsiteY69" fmla="*/ 3710940 h 5844540"/>
              <a:gd name="connsiteX70" fmla="*/ 1927860 w 3642360"/>
              <a:gd name="connsiteY70" fmla="*/ 2964180 h 5844540"/>
              <a:gd name="connsiteX71" fmla="*/ 2148840 w 3642360"/>
              <a:gd name="connsiteY71" fmla="*/ 5379720 h 5844540"/>
              <a:gd name="connsiteX72" fmla="*/ 1897380 w 3642360"/>
              <a:gd name="connsiteY72" fmla="*/ 2979420 h 5844540"/>
              <a:gd name="connsiteX73" fmla="*/ 1988820 w 3642360"/>
              <a:gd name="connsiteY73" fmla="*/ 5844540 h 5844540"/>
              <a:gd name="connsiteX74" fmla="*/ 1866900 w 3642360"/>
              <a:gd name="connsiteY74" fmla="*/ 2964180 h 5844540"/>
              <a:gd name="connsiteX75" fmla="*/ 1729740 w 3642360"/>
              <a:gd name="connsiteY75" fmla="*/ 5029200 h 5844540"/>
              <a:gd name="connsiteX76" fmla="*/ 1844040 w 3642360"/>
              <a:gd name="connsiteY76" fmla="*/ 2941320 h 5844540"/>
              <a:gd name="connsiteX77" fmla="*/ 1478280 w 3642360"/>
              <a:gd name="connsiteY77" fmla="*/ 4457700 h 5844540"/>
              <a:gd name="connsiteX78" fmla="*/ 1821180 w 3642360"/>
              <a:gd name="connsiteY78" fmla="*/ 2933700 h 5844540"/>
              <a:gd name="connsiteX79" fmla="*/ 1379220 w 3642360"/>
              <a:gd name="connsiteY79" fmla="*/ 4084320 h 5844540"/>
              <a:gd name="connsiteX80" fmla="*/ 1813560 w 3642360"/>
              <a:gd name="connsiteY80" fmla="*/ 2903220 h 5844540"/>
              <a:gd name="connsiteX81" fmla="*/ 1264920 w 3642360"/>
              <a:gd name="connsiteY81" fmla="*/ 3954780 h 5844540"/>
              <a:gd name="connsiteX82" fmla="*/ 1775460 w 3642360"/>
              <a:gd name="connsiteY82" fmla="*/ 2903220 h 5844540"/>
              <a:gd name="connsiteX83" fmla="*/ 876300 w 3642360"/>
              <a:gd name="connsiteY83" fmla="*/ 4320540 h 5844540"/>
              <a:gd name="connsiteX84" fmla="*/ 1744980 w 3642360"/>
              <a:gd name="connsiteY84" fmla="*/ 2895600 h 5844540"/>
              <a:gd name="connsiteX85" fmla="*/ 723900 w 3642360"/>
              <a:gd name="connsiteY85" fmla="*/ 3832860 h 5844540"/>
              <a:gd name="connsiteX86" fmla="*/ 1729740 w 3642360"/>
              <a:gd name="connsiteY86" fmla="*/ 2857500 h 5844540"/>
              <a:gd name="connsiteX87" fmla="*/ 373380 w 3642360"/>
              <a:gd name="connsiteY87" fmla="*/ 3672840 h 5844540"/>
              <a:gd name="connsiteX88" fmla="*/ 1722120 w 3642360"/>
              <a:gd name="connsiteY88" fmla="*/ 2842260 h 5844540"/>
              <a:gd name="connsiteX89" fmla="*/ 655320 w 3642360"/>
              <a:gd name="connsiteY89" fmla="*/ 3185160 h 5844540"/>
              <a:gd name="connsiteX90" fmla="*/ 1744980 w 3642360"/>
              <a:gd name="connsiteY90" fmla="*/ 2804160 h 5844540"/>
              <a:gd name="connsiteX91" fmla="*/ 0 w 3642360"/>
              <a:gd name="connsiteY91" fmla="*/ 2872740 h 5844540"/>
              <a:gd name="connsiteX92" fmla="*/ 1722120 w 3642360"/>
              <a:gd name="connsiteY92" fmla="*/ 2781300 h 5844540"/>
              <a:gd name="connsiteX93" fmla="*/ 899160 w 3642360"/>
              <a:gd name="connsiteY93" fmla="*/ 2659380 h 5844540"/>
              <a:gd name="connsiteX94" fmla="*/ 1783080 w 3642360"/>
              <a:gd name="connsiteY94" fmla="*/ 2781300 h 5844540"/>
              <a:gd name="connsiteX95" fmla="*/ 685800 w 3642360"/>
              <a:gd name="connsiteY95" fmla="*/ 2346960 h 5844540"/>
              <a:gd name="connsiteX96" fmla="*/ 1737360 w 3642360"/>
              <a:gd name="connsiteY96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303020 w 3642360"/>
              <a:gd name="connsiteY4" fmla="*/ 2354580 h 5844540"/>
              <a:gd name="connsiteX5" fmla="*/ 1280160 w 3642360"/>
              <a:gd name="connsiteY5" fmla="*/ 2324100 h 5844540"/>
              <a:gd name="connsiteX6" fmla="*/ 1234440 w 3642360"/>
              <a:gd name="connsiteY6" fmla="*/ 2293620 h 5844540"/>
              <a:gd name="connsiteX7" fmla="*/ 1188720 w 3642360"/>
              <a:gd name="connsiteY7" fmla="*/ 2247900 h 5844540"/>
              <a:gd name="connsiteX8" fmla="*/ 1165860 w 3642360"/>
              <a:gd name="connsiteY8" fmla="*/ 2225040 h 5844540"/>
              <a:gd name="connsiteX9" fmla="*/ 1120140 w 3642360"/>
              <a:gd name="connsiteY9" fmla="*/ 2202180 h 5844540"/>
              <a:gd name="connsiteX10" fmla="*/ 1089660 w 3642360"/>
              <a:gd name="connsiteY10" fmla="*/ 2186940 h 5844540"/>
              <a:gd name="connsiteX11" fmla="*/ 1051560 w 3642360"/>
              <a:gd name="connsiteY11" fmla="*/ 2141220 h 5844540"/>
              <a:gd name="connsiteX12" fmla="*/ 990600 w 3642360"/>
              <a:gd name="connsiteY12" fmla="*/ 2095500 h 5844540"/>
              <a:gd name="connsiteX13" fmla="*/ 937260 w 3642360"/>
              <a:gd name="connsiteY13" fmla="*/ 2049780 h 5844540"/>
              <a:gd name="connsiteX14" fmla="*/ 922020 w 3642360"/>
              <a:gd name="connsiteY14" fmla="*/ 2026920 h 5844540"/>
              <a:gd name="connsiteX15" fmla="*/ 876300 w 3642360"/>
              <a:gd name="connsiteY15" fmla="*/ 1996440 h 5844540"/>
              <a:gd name="connsiteX16" fmla="*/ 853440 w 3642360"/>
              <a:gd name="connsiteY16" fmla="*/ 1981200 h 5844540"/>
              <a:gd name="connsiteX17" fmla="*/ 830580 w 3642360"/>
              <a:gd name="connsiteY17" fmla="*/ 1965960 h 5844540"/>
              <a:gd name="connsiteX18" fmla="*/ 800100 w 3642360"/>
              <a:gd name="connsiteY18" fmla="*/ 1943100 h 5844540"/>
              <a:gd name="connsiteX19" fmla="*/ 739140 w 3642360"/>
              <a:gd name="connsiteY19" fmla="*/ 1905000 h 5844540"/>
              <a:gd name="connsiteX20" fmla="*/ 701040 w 3642360"/>
              <a:gd name="connsiteY20" fmla="*/ 1866900 h 5844540"/>
              <a:gd name="connsiteX21" fmla="*/ 678180 w 3642360"/>
              <a:gd name="connsiteY21" fmla="*/ 1844040 h 5844540"/>
              <a:gd name="connsiteX22" fmla="*/ 655320 w 3642360"/>
              <a:gd name="connsiteY22" fmla="*/ 1828800 h 5844540"/>
              <a:gd name="connsiteX23" fmla="*/ 632460 w 3642360"/>
              <a:gd name="connsiteY23" fmla="*/ 1805940 h 5844540"/>
              <a:gd name="connsiteX24" fmla="*/ 609600 w 3642360"/>
              <a:gd name="connsiteY24" fmla="*/ 1790700 h 5844540"/>
              <a:gd name="connsiteX25" fmla="*/ 556260 w 3642360"/>
              <a:gd name="connsiteY25" fmla="*/ 1737360 h 5844540"/>
              <a:gd name="connsiteX26" fmla="*/ 502920 w 3642360"/>
              <a:gd name="connsiteY26" fmla="*/ 1706880 h 5844540"/>
              <a:gd name="connsiteX27" fmla="*/ 449580 w 3642360"/>
              <a:gd name="connsiteY27" fmla="*/ 1661160 h 5844540"/>
              <a:gd name="connsiteX28" fmla="*/ 403860 w 3642360"/>
              <a:gd name="connsiteY28" fmla="*/ 1630680 h 5844540"/>
              <a:gd name="connsiteX29" fmla="*/ 381000 w 3642360"/>
              <a:gd name="connsiteY29" fmla="*/ 1607820 h 5844540"/>
              <a:gd name="connsiteX30" fmla="*/ 358140 w 3642360"/>
              <a:gd name="connsiteY30" fmla="*/ 1600200 h 5844540"/>
              <a:gd name="connsiteX31" fmla="*/ 342900 w 3642360"/>
              <a:gd name="connsiteY31" fmla="*/ 1592580 h 5844540"/>
              <a:gd name="connsiteX32" fmla="*/ 342900 w 3642360"/>
              <a:gd name="connsiteY32" fmla="*/ 1592580 h 5844540"/>
              <a:gd name="connsiteX33" fmla="*/ 1767840 w 3642360"/>
              <a:gd name="connsiteY33" fmla="*/ 2667000 h 5844540"/>
              <a:gd name="connsiteX34" fmla="*/ 487680 w 3642360"/>
              <a:gd name="connsiteY34" fmla="*/ 1386840 h 5844540"/>
              <a:gd name="connsiteX35" fmla="*/ 1813560 w 3642360"/>
              <a:gd name="connsiteY35" fmla="*/ 2682240 h 5844540"/>
              <a:gd name="connsiteX36" fmla="*/ 525780 w 3642360"/>
              <a:gd name="connsiteY36" fmla="*/ 967740 h 5844540"/>
              <a:gd name="connsiteX37" fmla="*/ 1836420 w 3642360"/>
              <a:gd name="connsiteY37" fmla="*/ 2659380 h 5844540"/>
              <a:gd name="connsiteX38" fmla="*/ 1112520 w 3642360"/>
              <a:gd name="connsiteY38" fmla="*/ 1447800 h 5844540"/>
              <a:gd name="connsiteX39" fmla="*/ 1882140 w 3642360"/>
              <a:gd name="connsiteY39" fmla="*/ 2651760 h 5844540"/>
              <a:gd name="connsiteX40" fmla="*/ 1028700 w 3642360"/>
              <a:gd name="connsiteY40" fmla="*/ 487680 h 5844540"/>
              <a:gd name="connsiteX41" fmla="*/ 1897380 w 3642360"/>
              <a:gd name="connsiteY41" fmla="*/ 2659380 h 5844540"/>
              <a:gd name="connsiteX42" fmla="*/ 1699260 w 3642360"/>
              <a:gd name="connsiteY42" fmla="*/ 0 h 5844540"/>
              <a:gd name="connsiteX43" fmla="*/ 1935480 w 3642360"/>
              <a:gd name="connsiteY43" fmla="*/ 2674620 h 5844540"/>
              <a:gd name="connsiteX44" fmla="*/ 2011680 w 3642360"/>
              <a:gd name="connsiteY44" fmla="*/ 655320 h 5844540"/>
              <a:gd name="connsiteX45" fmla="*/ 1973580 w 3642360"/>
              <a:gd name="connsiteY45" fmla="*/ 2651760 h 5844540"/>
              <a:gd name="connsiteX46" fmla="*/ 2278380 w 3642360"/>
              <a:gd name="connsiteY46" fmla="*/ 1013460 h 5844540"/>
              <a:gd name="connsiteX47" fmla="*/ 2011680 w 3642360"/>
              <a:gd name="connsiteY47" fmla="*/ 2705100 h 5844540"/>
              <a:gd name="connsiteX48" fmla="*/ 2567940 w 3642360"/>
              <a:gd name="connsiteY48" fmla="*/ 1066800 h 5844540"/>
              <a:gd name="connsiteX49" fmla="*/ 2042160 w 3642360"/>
              <a:gd name="connsiteY49" fmla="*/ 2697480 h 5844540"/>
              <a:gd name="connsiteX50" fmla="*/ 2842260 w 3642360"/>
              <a:gd name="connsiteY50" fmla="*/ 1470660 h 5844540"/>
              <a:gd name="connsiteX51" fmla="*/ 2042160 w 3642360"/>
              <a:gd name="connsiteY51" fmla="*/ 2766060 h 5844540"/>
              <a:gd name="connsiteX52" fmla="*/ 3642360 w 3642360"/>
              <a:gd name="connsiteY52" fmla="*/ 1744980 h 5844540"/>
              <a:gd name="connsiteX53" fmla="*/ 2042160 w 3642360"/>
              <a:gd name="connsiteY53" fmla="*/ 2827020 h 5844540"/>
              <a:gd name="connsiteX54" fmla="*/ 3200400 w 3642360"/>
              <a:gd name="connsiteY54" fmla="*/ 2331720 h 5844540"/>
              <a:gd name="connsiteX55" fmla="*/ 2019300 w 3642360"/>
              <a:gd name="connsiteY55" fmla="*/ 2857500 h 5844540"/>
              <a:gd name="connsiteX56" fmla="*/ 3619500 w 3642360"/>
              <a:gd name="connsiteY56" fmla="*/ 2827020 h 5844540"/>
              <a:gd name="connsiteX57" fmla="*/ 2011680 w 3642360"/>
              <a:gd name="connsiteY57" fmla="*/ 2895600 h 5844540"/>
              <a:gd name="connsiteX58" fmla="*/ 2758440 w 3642360"/>
              <a:gd name="connsiteY58" fmla="*/ 3040380 h 5844540"/>
              <a:gd name="connsiteX59" fmla="*/ 2004060 w 3642360"/>
              <a:gd name="connsiteY59" fmla="*/ 2910840 h 5844540"/>
              <a:gd name="connsiteX60" fmla="*/ 3070860 w 3642360"/>
              <a:gd name="connsiteY60" fmla="*/ 3291840 h 5844540"/>
              <a:gd name="connsiteX61" fmla="*/ 2011680 w 3642360"/>
              <a:gd name="connsiteY61" fmla="*/ 2926080 h 5844540"/>
              <a:gd name="connsiteX62" fmla="*/ 3139440 w 3642360"/>
              <a:gd name="connsiteY62" fmla="*/ 3604260 h 5844540"/>
              <a:gd name="connsiteX63" fmla="*/ 1996440 w 3642360"/>
              <a:gd name="connsiteY63" fmla="*/ 2941320 h 5844540"/>
              <a:gd name="connsiteX64" fmla="*/ 2857500 w 3642360"/>
              <a:gd name="connsiteY64" fmla="*/ 3695700 h 5844540"/>
              <a:gd name="connsiteX65" fmla="*/ 1950720 w 3642360"/>
              <a:gd name="connsiteY65" fmla="*/ 2918460 h 5844540"/>
              <a:gd name="connsiteX66" fmla="*/ 2750820 w 3642360"/>
              <a:gd name="connsiteY66" fmla="*/ 3954780 h 5844540"/>
              <a:gd name="connsiteX67" fmla="*/ 1950720 w 3642360"/>
              <a:gd name="connsiteY67" fmla="*/ 2956560 h 5844540"/>
              <a:gd name="connsiteX68" fmla="*/ 2270760 w 3642360"/>
              <a:gd name="connsiteY68" fmla="*/ 3710940 h 5844540"/>
              <a:gd name="connsiteX69" fmla="*/ 1927860 w 3642360"/>
              <a:gd name="connsiteY69" fmla="*/ 2964180 h 5844540"/>
              <a:gd name="connsiteX70" fmla="*/ 2148840 w 3642360"/>
              <a:gd name="connsiteY70" fmla="*/ 5379720 h 5844540"/>
              <a:gd name="connsiteX71" fmla="*/ 1897380 w 3642360"/>
              <a:gd name="connsiteY71" fmla="*/ 2979420 h 5844540"/>
              <a:gd name="connsiteX72" fmla="*/ 1988820 w 3642360"/>
              <a:gd name="connsiteY72" fmla="*/ 5844540 h 5844540"/>
              <a:gd name="connsiteX73" fmla="*/ 1866900 w 3642360"/>
              <a:gd name="connsiteY73" fmla="*/ 2964180 h 5844540"/>
              <a:gd name="connsiteX74" fmla="*/ 1729740 w 3642360"/>
              <a:gd name="connsiteY74" fmla="*/ 5029200 h 5844540"/>
              <a:gd name="connsiteX75" fmla="*/ 1844040 w 3642360"/>
              <a:gd name="connsiteY75" fmla="*/ 2941320 h 5844540"/>
              <a:gd name="connsiteX76" fmla="*/ 1478280 w 3642360"/>
              <a:gd name="connsiteY76" fmla="*/ 4457700 h 5844540"/>
              <a:gd name="connsiteX77" fmla="*/ 1821180 w 3642360"/>
              <a:gd name="connsiteY77" fmla="*/ 2933700 h 5844540"/>
              <a:gd name="connsiteX78" fmla="*/ 1379220 w 3642360"/>
              <a:gd name="connsiteY78" fmla="*/ 4084320 h 5844540"/>
              <a:gd name="connsiteX79" fmla="*/ 1813560 w 3642360"/>
              <a:gd name="connsiteY79" fmla="*/ 2903220 h 5844540"/>
              <a:gd name="connsiteX80" fmla="*/ 1264920 w 3642360"/>
              <a:gd name="connsiteY80" fmla="*/ 3954780 h 5844540"/>
              <a:gd name="connsiteX81" fmla="*/ 1775460 w 3642360"/>
              <a:gd name="connsiteY81" fmla="*/ 2903220 h 5844540"/>
              <a:gd name="connsiteX82" fmla="*/ 876300 w 3642360"/>
              <a:gd name="connsiteY82" fmla="*/ 4320540 h 5844540"/>
              <a:gd name="connsiteX83" fmla="*/ 1744980 w 3642360"/>
              <a:gd name="connsiteY83" fmla="*/ 2895600 h 5844540"/>
              <a:gd name="connsiteX84" fmla="*/ 723900 w 3642360"/>
              <a:gd name="connsiteY84" fmla="*/ 3832860 h 5844540"/>
              <a:gd name="connsiteX85" fmla="*/ 1729740 w 3642360"/>
              <a:gd name="connsiteY85" fmla="*/ 2857500 h 5844540"/>
              <a:gd name="connsiteX86" fmla="*/ 373380 w 3642360"/>
              <a:gd name="connsiteY86" fmla="*/ 3672840 h 5844540"/>
              <a:gd name="connsiteX87" fmla="*/ 1722120 w 3642360"/>
              <a:gd name="connsiteY87" fmla="*/ 2842260 h 5844540"/>
              <a:gd name="connsiteX88" fmla="*/ 655320 w 3642360"/>
              <a:gd name="connsiteY88" fmla="*/ 3185160 h 5844540"/>
              <a:gd name="connsiteX89" fmla="*/ 1744980 w 3642360"/>
              <a:gd name="connsiteY89" fmla="*/ 2804160 h 5844540"/>
              <a:gd name="connsiteX90" fmla="*/ 0 w 3642360"/>
              <a:gd name="connsiteY90" fmla="*/ 2872740 h 5844540"/>
              <a:gd name="connsiteX91" fmla="*/ 1722120 w 3642360"/>
              <a:gd name="connsiteY91" fmla="*/ 2781300 h 5844540"/>
              <a:gd name="connsiteX92" fmla="*/ 899160 w 3642360"/>
              <a:gd name="connsiteY92" fmla="*/ 2659380 h 5844540"/>
              <a:gd name="connsiteX93" fmla="*/ 1783080 w 3642360"/>
              <a:gd name="connsiteY93" fmla="*/ 2781300 h 5844540"/>
              <a:gd name="connsiteX94" fmla="*/ 685800 w 3642360"/>
              <a:gd name="connsiteY94" fmla="*/ 2346960 h 5844540"/>
              <a:gd name="connsiteX95" fmla="*/ 1737360 w 3642360"/>
              <a:gd name="connsiteY95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280160 w 3642360"/>
              <a:gd name="connsiteY4" fmla="*/ 2324100 h 5844540"/>
              <a:gd name="connsiteX5" fmla="*/ 1234440 w 3642360"/>
              <a:gd name="connsiteY5" fmla="*/ 2293620 h 5844540"/>
              <a:gd name="connsiteX6" fmla="*/ 1188720 w 3642360"/>
              <a:gd name="connsiteY6" fmla="*/ 2247900 h 5844540"/>
              <a:gd name="connsiteX7" fmla="*/ 1165860 w 3642360"/>
              <a:gd name="connsiteY7" fmla="*/ 2225040 h 5844540"/>
              <a:gd name="connsiteX8" fmla="*/ 1120140 w 3642360"/>
              <a:gd name="connsiteY8" fmla="*/ 2202180 h 5844540"/>
              <a:gd name="connsiteX9" fmla="*/ 1089660 w 3642360"/>
              <a:gd name="connsiteY9" fmla="*/ 2186940 h 5844540"/>
              <a:gd name="connsiteX10" fmla="*/ 1051560 w 3642360"/>
              <a:gd name="connsiteY10" fmla="*/ 2141220 h 5844540"/>
              <a:gd name="connsiteX11" fmla="*/ 990600 w 3642360"/>
              <a:gd name="connsiteY11" fmla="*/ 2095500 h 5844540"/>
              <a:gd name="connsiteX12" fmla="*/ 937260 w 3642360"/>
              <a:gd name="connsiteY12" fmla="*/ 2049780 h 5844540"/>
              <a:gd name="connsiteX13" fmla="*/ 922020 w 3642360"/>
              <a:gd name="connsiteY13" fmla="*/ 2026920 h 5844540"/>
              <a:gd name="connsiteX14" fmla="*/ 876300 w 3642360"/>
              <a:gd name="connsiteY14" fmla="*/ 1996440 h 5844540"/>
              <a:gd name="connsiteX15" fmla="*/ 853440 w 3642360"/>
              <a:gd name="connsiteY15" fmla="*/ 1981200 h 5844540"/>
              <a:gd name="connsiteX16" fmla="*/ 830580 w 3642360"/>
              <a:gd name="connsiteY16" fmla="*/ 1965960 h 5844540"/>
              <a:gd name="connsiteX17" fmla="*/ 800100 w 3642360"/>
              <a:gd name="connsiteY17" fmla="*/ 1943100 h 5844540"/>
              <a:gd name="connsiteX18" fmla="*/ 739140 w 3642360"/>
              <a:gd name="connsiteY18" fmla="*/ 1905000 h 5844540"/>
              <a:gd name="connsiteX19" fmla="*/ 701040 w 3642360"/>
              <a:gd name="connsiteY19" fmla="*/ 1866900 h 5844540"/>
              <a:gd name="connsiteX20" fmla="*/ 678180 w 3642360"/>
              <a:gd name="connsiteY20" fmla="*/ 1844040 h 5844540"/>
              <a:gd name="connsiteX21" fmla="*/ 655320 w 3642360"/>
              <a:gd name="connsiteY21" fmla="*/ 1828800 h 5844540"/>
              <a:gd name="connsiteX22" fmla="*/ 632460 w 3642360"/>
              <a:gd name="connsiteY22" fmla="*/ 1805940 h 5844540"/>
              <a:gd name="connsiteX23" fmla="*/ 609600 w 3642360"/>
              <a:gd name="connsiteY23" fmla="*/ 1790700 h 5844540"/>
              <a:gd name="connsiteX24" fmla="*/ 556260 w 3642360"/>
              <a:gd name="connsiteY24" fmla="*/ 1737360 h 5844540"/>
              <a:gd name="connsiteX25" fmla="*/ 502920 w 3642360"/>
              <a:gd name="connsiteY25" fmla="*/ 1706880 h 5844540"/>
              <a:gd name="connsiteX26" fmla="*/ 449580 w 3642360"/>
              <a:gd name="connsiteY26" fmla="*/ 1661160 h 5844540"/>
              <a:gd name="connsiteX27" fmla="*/ 403860 w 3642360"/>
              <a:gd name="connsiteY27" fmla="*/ 1630680 h 5844540"/>
              <a:gd name="connsiteX28" fmla="*/ 381000 w 3642360"/>
              <a:gd name="connsiteY28" fmla="*/ 1607820 h 5844540"/>
              <a:gd name="connsiteX29" fmla="*/ 358140 w 3642360"/>
              <a:gd name="connsiteY29" fmla="*/ 1600200 h 5844540"/>
              <a:gd name="connsiteX30" fmla="*/ 342900 w 3642360"/>
              <a:gd name="connsiteY30" fmla="*/ 1592580 h 5844540"/>
              <a:gd name="connsiteX31" fmla="*/ 342900 w 3642360"/>
              <a:gd name="connsiteY31" fmla="*/ 1592580 h 5844540"/>
              <a:gd name="connsiteX32" fmla="*/ 1767840 w 3642360"/>
              <a:gd name="connsiteY32" fmla="*/ 2667000 h 5844540"/>
              <a:gd name="connsiteX33" fmla="*/ 487680 w 3642360"/>
              <a:gd name="connsiteY33" fmla="*/ 1386840 h 5844540"/>
              <a:gd name="connsiteX34" fmla="*/ 1813560 w 3642360"/>
              <a:gd name="connsiteY34" fmla="*/ 2682240 h 5844540"/>
              <a:gd name="connsiteX35" fmla="*/ 525780 w 3642360"/>
              <a:gd name="connsiteY35" fmla="*/ 967740 h 5844540"/>
              <a:gd name="connsiteX36" fmla="*/ 1836420 w 3642360"/>
              <a:gd name="connsiteY36" fmla="*/ 2659380 h 5844540"/>
              <a:gd name="connsiteX37" fmla="*/ 1112520 w 3642360"/>
              <a:gd name="connsiteY37" fmla="*/ 1447800 h 5844540"/>
              <a:gd name="connsiteX38" fmla="*/ 1882140 w 3642360"/>
              <a:gd name="connsiteY38" fmla="*/ 2651760 h 5844540"/>
              <a:gd name="connsiteX39" fmla="*/ 1028700 w 3642360"/>
              <a:gd name="connsiteY39" fmla="*/ 487680 h 5844540"/>
              <a:gd name="connsiteX40" fmla="*/ 1897380 w 3642360"/>
              <a:gd name="connsiteY40" fmla="*/ 2659380 h 5844540"/>
              <a:gd name="connsiteX41" fmla="*/ 1699260 w 3642360"/>
              <a:gd name="connsiteY41" fmla="*/ 0 h 5844540"/>
              <a:gd name="connsiteX42" fmla="*/ 1935480 w 3642360"/>
              <a:gd name="connsiteY42" fmla="*/ 2674620 h 5844540"/>
              <a:gd name="connsiteX43" fmla="*/ 2011680 w 3642360"/>
              <a:gd name="connsiteY43" fmla="*/ 655320 h 5844540"/>
              <a:gd name="connsiteX44" fmla="*/ 1973580 w 3642360"/>
              <a:gd name="connsiteY44" fmla="*/ 2651760 h 5844540"/>
              <a:gd name="connsiteX45" fmla="*/ 2278380 w 3642360"/>
              <a:gd name="connsiteY45" fmla="*/ 1013460 h 5844540"/>
              <a:gd name="connsiteX46" fmla="*/ 2011680 w 3642360"/>
              <a:gd name="connsiteY46" fmla="*/ 2705100 h 5844540"/>
              <a:gd name="connsiteX47" fmla="*/ 2567940 w 3642360"/>
              <a:gd name="connsiteY47" fmla="*/ 1066800 h 5844540"/>
              <a:gd name="connsiteX48" fmla="*/ 2042160 w 3642360"/>
              <a:gd name="connsiteY48" fmla="*/ 2697480 h 5844540"/>
              <a:gd name="connsiteX49" fmla="*/ 2842260 w 3642360"/>
              <a:gd name="connsiteY49" fmla="*/ 1470660 h 5844540"/>
              <a:gd name="connsiteX50" fmla="*/ 2042160 w 3642360"/>
              <a:gd name="connsiteY50" fmla="*/ 2766060 h 5844540"/>
              <a:gd name="connsiteX51" fmla="*/ 3642360 w 3642360"/>
              <a:gd name="connsiteY51" fmla="*/ 1744980 h 5844540"/>
              <a:gd name="connsiteX52" fmla="*/ 2042160 w 3642360"/>
              <a:gd name="connsiteY52" fmla="*/ 2827020 h 5844540"/>
              <a:gd name="connsiteX53" fmla="*/ 3200400 w 3642360"/>
              <a:gd name="connsiteY53" fmla="*/ 2331720 h 5844540"/>
              <a:gd name="connsiteX54" fmla="*/ 2019300 w 3642360"/>
              <a:gd name="connsiteY54" fmla="*/ 2857500 h 5844540"/>
              <a:gd name="connsiteX55" fmla="*/ 3619500 w 3642360"/>
              <a:gd name="connsiteY55" fmla="*/ 2827020 h 5844540"/>
              <a:gd name="connsiteX56" fmla="*/ 2011680 w 3642360"/>
              <a:gd name="connsiteY56" fmla="*/ 2895600 h 5844540"/>
              <a:gd name="connsiteX57" fmla="*/ 2758440 w 3642360"/>
              <a:gd name="connsiteY57" fmla="*/ 3040380 h 5844540"/>
              <a:gd name="connsiteX58" fmla="*/ 2004060 w 3642360"/>
              <a:gd name="connsiteY58" fmla="*/ 2910840 h 5844540"/>
              <a:gd name="connsiteX59" fmla="*/ 3070860 w 3642360"/>
              <a:gd name="connsiteY59" fmla="*/ 3291840 h 5844540"/>
              <a:gd name="connsiteX60" fmla="*/ 2011680 w 3642360"/>
              <a:gd name="connsiteY60" fmla="*/ 2926080 h 5844540"/>
              <a:gd name="connsiteX61" fmla="*/ 3139440 w 3642360"/>
              <a:gd name="connsiteY61" fmla="*/ 3604260 h 5844540"/>
              <a:gd name="connsiteX62" fmla="*/ 1996440 w 3642360"/>
              <a:gd name="connsiteY62" fmla="*/ 2941320 h 5844540"/>
              <a:gd name="connsiteX63" fmla="*/ 2857500 w 3642360"/>
              <a:gd name="connsiteY63" fmla="*/ 3695700 h 5844540"/>
              <a:gd name="connsiteX64" fmla="*/ 1950720 w 3642360"/>
              <a:gd name="connsiteY64" fmla="*/ 2918460 h 5844540"/>
              <a:gd name="connsiteX65" fmla="*/ 2750820 w 3642360"/>
              <a:gd name="connsiteY65" fmla="*/ 3954780 h 5844540"/>
              <a:gd name="connsiteX66" fmla="*/ 1950720 w 3642360"/>
              <a:gd name="connsiteY66" fmla="*/ 2956560 h 5844540"/>
              <a:gd name="connsiteX67" fmla="*/ 2270760 w 3642360"/>
              <a:gd name="connsiteY67" fmla="*/ 3710940 h 5844540"/>
              <a:gd name="connsiteX68" fmla="*/ 1927860 w 3642360"/>
              <a:gd name="connsiteY68" fmla="*/ 2964180 h 5844540"/>
              <a:gd name="connsiteX69" fmla="*/ 2148840 w 3642360"/>
              <a:gd name="connsiteY69" fmla="*/ 5379720 h 5844540"/>
              <a:gd name="connsiteX70" fmla="*/ 1897380 w 3642360"/>
              <a:gd name="connsiteY70" fmla="*/ 2979420 h 5844540"/>
              <a:gd name="connsiteX71" fmla="*/ 1988820 w 3642360"/>
              <a:gd name="connsiteY71" fmla="*/ 5844540 h 5844540"/>
              <a:gd name="connsiteX72" fmla="*/ 1866900 w 3642360"/>
              <a:gd name="connsiteY72" fmla="*/ 2964180 h 5844540"/>
              <a:gd name="connsiteX73" fmla="*/ 1729740 w 3642360"/>
              <a:gd name="connsiteY73" fmla="*/ 5029200 h 5844540"/>
              <a:gd name="connsiteX74" fmla="*/ 1844040 w 3642360"/>
              <a:gd name="connsiteY74" fmla="*/ 2941320 h 5844540"/>
              <a:gd name="connsiteX75" fmla="*/ 1478280 w 3642360"/>
              <a:gd name="connsiteY75" fmla="*/ 4457700 h 5844540"/>
              <a:gd name="connsiteX76" fmla="*/ 1821180 w 3642360"/>
              <a:gd name="connsiteY76" fmla="*/ 2933700 h 5844540"/>
              <a:gd name="connsiteX77" fmla="*/ 1379220 w 3642360"/>
              <a:gd name="connsiteY77" fmla="*/ 4084320 h 5844540"/>
              <a:gd name="connsiteX78" fmla="*/ 1813560 w 3642360"/>
              <a:gd name="connsiteY78" fmla="*/ 2903220 h 5844540"/>
              <a:gd name="connsiteX79" fmla="*/ 1264920 w 3642360"/>
              <a:gd name="connsiteY79" fmla="*/ 3954780 h 5844540"/>
              <a:gd name="connsiteX80" fmla="*/ 1775460 w 3642360"/>
              <a:gd name="connsiteY80" fmla="*/ 2903220 h 5844540"/>
              <a:gd name="connsiteX81" fmla="*/ 876300 w 3642360"/>
              <a:gd name="connsiteY81" fmla="*/ 4320540 h 5844540"/>
              <a:gd name="connsiteX82" fmla="*/ 1744980 w 3642360"/>
              <a:gd name="connsiteY82" fmla="*/ 2895600 h 5844540"/>
              <a:gd name="connsiteX83" fmla="*/ 723900 w 3642360"/>
              <a:gd name="connsiteY83" fmla="*/ 3832860 h 5844540"/>
              <a:gd name="connsiteX84" fmla="*/ 1729740 w 3642360"/>
              <a:gd name="connsiteY84" fmla="*/ 2857500 h 5844540"/>
              <a:gd name="connsiteX85" fmla="*/ 373380 w 3642360"/>
              <a:gd name="connsiteY85" fmla="*/ 3672840 h 5844540"/>
              <a:gd name="connsiteX86" fmla="*/ 1722120 w 3642360"/>
              <a:gd name="connsiteY86" fmla="*/ 2842260 h 5844540"/>
              <a:gd name="connsiteX87" fmla="*/ 655320 w 3642360"/>
              <a:gd name="connsiteY87" fmla="*/ 3185160 h 5844540"/>
              <a:gd name="connsiteX88" fmla="*/ 1744980 w 3642360"/>
              <a:gd name="connsiteY88" fmla="*/ 2804160 h 5844540"/>
              <a:gd name="connsiteX89" fmla="*/ 0 w 3642360"/>
              <a:gd name="connsiteY89" fmla="*/ 2872740 h 5844540"/>
              <a:gd name="connsiteX90" fmla="*/ 1722120 w 3642360"/>
              <a:gd name="connsiteY90" fmla="*/ 2781300 h 5844540"/>
              <a:gd name="connsiteX91" fmla="*/ 899160 w 3642360"/>
              <a:gd name="connsiteY91" fmla="*/ 2659380 h 5844540"/>
              <a:gd name="connsiteX92" fmla="*/ 1783080 w 3642360"/>
              <a:gd name="connsiteY92" fmla="*/ 2781300 h 5844540"/>
              <a:gd name="connsiteX93" fmla="*/ 685800 w 3642360"/>
              <a:gd name="connsiteY93" fmla="*/ 2346960 h 5844540"/>
              <a:gd name="connsiteX94" fmla="*/ 1737360 w 3642360"/>
              <a:gd name="connsiteY94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234440 w 3642360"/>
              <a:gd name="connsiteY4" fmla="*/ 2293620 h 5844540"/>
              <a:gd name="connsiteX5" fmla="*/ 1188720 w 3642360"/>
              <a:gd name="connsiteY5" fmla="*/ 2247900 h 5844540"/>
              <a:gd name="connsiteX6" fmla="*/ 1165860 w 3642360"/>
              <a:gd name="connsiteY6" fmla="*/ 2225040 h 5844540"/>
              <a:gd name="connsiteX7" fmla="*/ 1120140 w 3642360"/>
              <a:gd name="connsiteY7" fmla="*/ 2202180 h 5844540"/>
              <a:gd name="connsiteX8" fmla="*/ 1089660 w 3642360"/>
              <a:gd name="connsiteY8" fmla="*/ 2186940 h 5844540"/>
              <a:gd name="connsiteX9" fmla="*/ 1051560 w 3642360"/>
              <a:gd name="connsiteY9" fmla="*/ 2141220 h 5844540"/>
              <a:gd name="connsiteX10" fmla="*/ 990600 w 3642360"/>
              <a:gd name="connsiteY10" fmla="*/ 2095500 h 5844540"/>
              <a:gd name="connsiteX11" fmla="*/ 937260 w 3642360"/>
              <a:gd name="connsiteY11" fmla="*/ 2049780 h 5844540"/>
              <a:gd name="connsiteX12" fmla="*/ 922020 w 3642360"/>
              <a:gd name="connsiteY12" fmla="*/ 2026920 h 5844540"/>
              <a:gd name="connsiteX13" fmla="*/ 876300 w 3642360"/>
              <a:gd name="connsiteY13" fmla="*/ 1996440 h 5844540"/>
              <a:gd name="connsiteX14" fmla="*/ 853440 w 3642360"/>
              <a:gd name="connsiteY14" fmla="*/ 1981200 h 5844540"/>
              <a:gd name="connsiteX15" fmla="*/ 830580 w 3642360"/>
              <a:gd name="connsiteY15" fmla="*/ 1965960 h 5844540"/>
              <a:gd name="connsiteX16" fmla="*/ 800100 w 3642360"/>
              <a:gd name="connsiteY16" fmla="*/ 1943100 h 5844540"/>
              <a:gd name="connsiteX17" fmla="*/ 739140 w 3642360"/>
              <a:gd name="connsiteY17" fmla="*/ 1905000 h 5844540"/>
              <a:gd name="connsiteX18" fmla="*/ 701040 w 3642360"/>
              <a:gd name="connsiteY18" fmla="*/ 1866900 h 5844540"/>
              <a:gd name="connsiteX19" fmla="*/ 678180 w 3642360"/>
              <a:gd name="connsiteY19" fmla="*/ 1844040 h 5844540"/>
              <a:gd name="connsiteX20" fmla="*/ 655320 w 3642360"/>
              <a:gd name="connsiteY20" fmla="*/ 1828800 h 5844540"/>
              <a:gd name="connsiteX21" fmla="*/ 632460 w 3642360"/>
              <a:gd name="connsiteY21" fmla="*/ 1805940 h 5844540"/>
              <a:gd name="connsiteX22" fmla="*/ 609600 w 3642360"/>
              <a:gd name="connsiteY22" fmla="*/ 1790700 h 5844540"/>
              <a:gd name="connsiteX23" fmla="*/ 556260 w 3642360"/>
              <a:gd name="connsiteY23" fmla="*/ 1737360 h 5844540"/>
              <a:gd name="connsiteX24" fmla="*/ 502920 w 3642360"/>
              <a:gd name="connsiteY24" fmla="*/ 1706880 h 5844540"/>
              <a:gd name="connsiteX25" fmla="*/ 449580 w 3642360"/>
              <a:gd name="connsiteY25" fmla="*/ 1661160 h 5844540"/>
              <a:gd name="connsiteX26" fmla="*/ 403860 w 3642360"/>
              <a:gd name="connsiteY26" fmla="*/ 1630680 h 5844540"/>
              <a:gd name="connsiteX27" fmla="*/ 381000 w 3642360"/>
              <a:gd name="connsiteY27" fmla="*/ 1607820 h 5844540"/>
              <a:gd name="connsiteX28" fmla="*/ 358140 w 3642360"/>
              <a:gd name="connsiteY28" fmla="*/ 1600200 h 5844540"/>
              <a:gd name="connsiteX29" fmla="*/ 342900 w 3642360"/>
              <a:gd name="connsiteY29" fmla="*/ 1592580 h 5844540"/>
              <a:gd name="connsiteX30" fmla="*/ 342900 w 3642360"/>
              <a:gd name="connsiteY30" fmla="*/ 1592580 h 5844540"/>
              <a:gd name="connsiteX31" fmla="*/ 1767840 w 3642360"/>
              <a:gd name="connsiteY31" fmla="*/ 2667000 h 5844540"/>
              <a:gd name="connsiteX32" fmla="*/ 487680 w 3642360"/>
              <a:gd name="connsiteY32" fmla="*/ 1386840 h 5844540"/>
              <a:gd name="connsiteX33" fmla="*/ 1813560 w 3642360"/>
              <a:gd name="connsiteY33" fmla="*/ 2682240 h 5844540"/>
              <a:gd name="connsiteX34" fmla="*/ 525780 w 3642360"/>
              <a:gd name="connsiteY34" fmla="*/ 967740 h 5844540"/>
              <a:gd name="connsiteX35" fmla="*/ 1836420 w 3642360"/>
              <a:gd name="connsiteY35" fmla="*/ 2659380 h 5844540"/>
              <a:gd name="connsiteX36" fmla="*/ 1112520 w 3642360"/>
              <a:gd name="connsiteY36" fmla="*/ 1447800 h 5844540"/>
              <a:gd name="connsiteX37" fmla="*/ 1882140 w 3642360"/>
              <a:gd name="connsiteY37" fmla="*/ 2651760 h 5844540"/>
              <a:gd name="connsiteX38" fmla="*/ 1028700 w 3642360"/>
              <a:gd name="connsiteY38" fmla="*/ 487680 h 5844540"/>
              <a:gd name="connsiteX39" fmla="*/ 1897380 w 3642360"/>
              <a:gd name="connsiteY39" fmla="*/ 2659380 h 5844540"/>
              <a:gd name="connsiteX40" fmla="*/ 1699260 w 3642360"/>
              <a:gd name="connsiteY40" fmla="*/ 0 h 5844540"/>
              <a:gd name="connsiteX41" fmla="*/ 1935480 w 3642360"/>
              <a:gd name="connsiteY41" fmla="*/ 2674620 h 5844540"/>
              <a:gd name="connsiteX42" fmla="*/ 2011680 w 3642360"/>
              <a:gd name="connsiteY42" fmla="*/ 655320 h 5844540"/>
              <a:gd name="connsiteX43" fmla="*/ 1973580 w 3642360"/>
              <a:gd name="connsiteY43" fmla="*/ 2651760 h 5844540"/>
              <a:gd name="connsiteX44" fmla="*/ 2278380 w 3642360"/>
              <a:gd name="connsiteY44" fmla="*/ 1013460 h 5844540"/>
              <a:gd name="connsiteX45" fmla="*/ 2011680 w 3642360"/>
              <a:gd name="connsiteY45" fmla="*/ 2705100 h 5844540"/>
              <a:gd name="connsiteX46" fmla="*/ 2567940 w 3642360"/>
              <a:gd name="connsiteY46" fmla="*/ 1066800 h 5844540"/>
              <a:gd name="connsiteX47" fmla="*/ 2042160 w 3642360"/>
              <a:gd name="connsiteY47" fmla="*/ 2697480 h 5844540"/>
              <a:gd name="connsiteX48" fmla="*/ 2842260 w 3642360"/>
              <a:gd name="connsiteY48" fmla="*/ 1470660 h 5844540"/>
              <a:gd name="connsiteX49" fmla="*/ 2042160 w 3642360"/>
              <a:gd name="connsiteY49" fmla="*/ 2766060 h 5844540"/>
              <a:gd name="connsiteX50" fmla="*/ 3642360 w 3642360"/>
              <a:gd name="connsiteY50" fmla="*/ 1744980 h 5844540"/>
              <a:gd name="connsiteX51" fmla="*/ 2042160 w 3642360"/>
              <a:gd name="connsiteY51" fmla="*/ 2827020 h 5844540"/>
              <a:gd name="connsiteX52" fmla="*/ 3200400 w 3642360"/>
              <a:gd name="connsiteY52" fmla="*/ 2331720 h 5844540"/>
              <a:gd name="connsiteX53" fmla="*/ 2019300 w 3642360"/>
              <a:gd name="connsiteY53" fmla="*/ 2857500 h 5844540"/>
              <a:gd name="connsiteX54" fmla="*/ 3619500 w 3642360"/>
              <a:gd name="connsiteY54" fmla="*/ 2827020 h 5844540"/>
              <a:gd name="connsiteX55" fmla="*/ 2011680 w 3642360"/>
              <a:gd name="connsiteY55" fmla="*/ 2895600 h 5844540"/>
              <a:gd name="connsiteX56" fmla="*/ 2758440 w 3642360"/>
              <a:gd name="connsiteY56" fmla="*/ 3040380 h 5844540"/>
              <a:gd name="connsiteX57" fmla="*/ 2004060 w 3642360"/>
              <a:gd name="connsiteY57" fmla="*/ 2910840 h 5844540"/>
              <a:gd name="connsiteX58" fmla="*/ 3070860 w 3642360"/>
              <a:gd name="connsiteY58" fmla="*/ 3291840 h 5844540"/>
              <a:gd name="connsiteX59" fmla="*/ 2011680 w 3642360"/>
              <a:gd name="connsiteY59" fmla="*/ 2926080 h 5844540"/>
              <a:gd name="connsiteX60" fmla="*/ 3139440 w 3642360"/>
              <a:gd name="connsiteY60" fmla="*/ 3604260 h 5844540"/>
              <a:gd name="connsiteX61" fmla="*/ 1996440 w 3642360"/>
              <a:gd name="connsiteY61" fmla="*/ 2941320 h 5844540"/>
              <a:gd name="connsiteX62" fmla="*/ 2857500 w 3642360"/>
              <a:gd name="connsiteY62" fmla="*/ 3695700 h 5844540"/>
              <a:gd name="connsiteX63" fmla="*/ 1950720 w 3642360"/>
              <a:gd name="connsiteY63" fmla="*/ 2918460 h 5844540"/>
              <a:gd name="connsiteX64" fmla="*/ 2750820 w 3642360"/>
              <a:gd name="connsiteY64" fmla="*/ 3954780 h 5844540"/>
              <a:gd name="connsiteX65" fmla="*/ 1950720 w 3642360"/>
              <a:gd name="connsiteY65" fmla="*/ 2956560 h 5844540"/>
              <a:gd name="connsiteX66" fmla="*/ 2270760 w 3642360"/>
              <a:gd name="connsiteY66" fmla="*/ 3710940 h 5844540"/>
              <a:gd name="connsiteX67" fmla="*/ 1927860 w 3642360"/>
              <a:gd name="connsiteY67" fmla="*/ 2964180 h 5844540"/>
              <a:gd name="connsiteX68" fmla="*/ 2148840 w 3642360"/>
              <a:gd name="connsiteY68" fmla="*/ 5379720 h 5844540"/>
              <a:gd name="connsiteX69" fmla="*/ 1897380 w 3642360"/>
              <a:gd name="connsiteY69" fmla="*/ 2979420 h 5844540"/>
              <a:gd name="connsiteX70" fmla="*/ 1988820 w 3642360"/>
              <a:gd name="connsiteY70" fmla="*/ 5844540 h 5844540"/>
              <a:gd name="connsiteX71" fmla="*/ 1866900 w 3642360"/>
              <a:gd name="connsiteY71" fmla="*/ 2964180 h 5844540"/>
              <a:gd name="connsiteX72" fmla="*/ 1729740 w 3642360"/>
              <a:gd name="connsiteY72" fmla="*/ 5029200 h 5844540"/>
              <a:gd name="connsiteX73" fmla="*/ 1844040 w 3642360"/>
              <a:gd name="connsiteY73" fmla="*/ 2941320 h 5844540"/>
              <a:gd name="connsiteX74" fmla="*/ 1478280 w 3642360"/>
              <a:gd name="connsiteY74" fmla="*/ 4457700 h 5844540"/>
              <a:gd name="connsiteX75" fmla="*/ 1821180 w 3642360"/>
              <a:gd name="connsiteY75" fmla="*/ 2933700 h 5844540"/>
              <a:gd name="connsiteX76" fmla="*/ 1379220 w 3642360"/>
              <a:gd name="connsiteY76" fmla="*/ 4084320 h 5844540"/>
              <a:gd name="connsiteX77" fmla="*/ 1813560 w 3642360"/>
              <a:gd name="connsiteY77" fmla="*/ 2903220 h 5844540"/>
              <a:gd name="connsiteX78" fmla="*/ 1264920 w 3642360"/>
              <a:gd name="connsiteY78" fmla="*/ 3954780 h 5844540"/>
              <a:gd name="connsiteX79" fmla="*/ 1775460 w 3642360"/>
              <a:gd name="connsiteY79" fmla="*/ 2903220 h 5844540"/>
              <a:gd name="connsiteX80" fmla="*/ 876300 w 3642360"/>
              <a:gd name="connsiteY80" fmla="*/ 4320540 h 5844540"/>
              <a:gd name="connsiteX81" fmla="*/ 1744980 w 3642360"/>
              <a:gd name="connsiteY81" fmla="*/ 2895600 h 5844540"/>
              <a:gd name="connsiteX82" fmla="*/ 723900 w 3642360"/>
              <a:gd name="connsiteY82" fmla="*/ 3832860 h 5844540"/>
              <a:gd name="connsiteX83" fmla="*/ 1729740 w 3642360"/>
              <a:gd name="connsiteY83" fmla="*/ 2857500 h 5844540"/>
              <a:gd name="connsiteX84" fmla="*/ 373380 w 3642360"/>
              <a:gd name="connsiteY84" fmla="*/ 3672840 h 5844540"/>
              <a:gd name="connsiteX85" fmla="*/ 1722120 w 3642360"/>
              <a:gd name="connsiteY85" fmla="*/ 2842260 h 5844540"/>
              <a:gd name="connsiteX86" fmla="*/ 655320 w 3642360"/>
              <a:gd name="connsiteY86" fmla="*/ 3185160 h 5844540"/>
              <a:gd name="connsiteX87" fmla="*/ 1744980 w 3642360"/>
              <a:gd name="connsiteY87" fmla="*/ 2804160 h 5844540"/>
              <a:gd name="connsiteX88" fmla="*/ 0 w 3642360"/>
              <a:gd name="connsiteY88" fmla="*/ 2872740 h 5844540"/>
              <a:gd name="connsiteX89" fmla="*/ 1722120 w 3642360"/>
              <a:gd name="connsiteY89" fmla="*/ 2781300 h 5844540"/>
              <a:gd name="connsiteX90" fmla="*/ 899160 w 3642360"/>
              <a:gd name="connsiteY90" fmla="*/ 2659380 h 5844540"/>
              <a:gd name="connsiteX91" fmla="*/ 1783080 w 3642360"/>
              <a:gd name="connsiteY91" fmla="*/ 2781300 h 5844540"/>
              <a:gd name="connsiteX92" fmla="*/ 685800 w 3642360"/>
              <a:gd name="connsiteY92" fmla="*/ 2346960 h 5844540"/>
              <a:gd name="connsiteX93" fmla="*/ 1737360 w 3642360"/>
              <a:gd name="connsiteY93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188720 w 3642360"/>
              <a:gd name="connsiteY4" fmla="*/ 2247900 h 5844540"/>
              <a:gd name="connsiteX5" fmla="*/ 1165860 w 3642360"/>
              <a:gd name="connsiteY5" fmla="*/ 2225040 h 5844540"/>
              <a:gd name="connsiteX6" fmla="*/ 1120140 w 3642360"/>
              <a:gd name="connsiteY6" fmla="*/ 2202180 h 5844540"/>
              <a:gd name="connsiteX7" fmla="*/ 1089660 w 3642360"/>
              <a:gd name="connsiteY7" fmla="*/ 2186940 h 5844540"/>
              <a:gd name="connsiteX8" fmla="*/ 1051560 w 3642360"/>
              <a:gd name="connsiteY8" fmla="*/ 2141220 h 5844540"/>
              <a:gd name="connsiteX9" fmla="*/ 990600 w 3642360"/>
              <a:gd name="connsiteY9" fmla="*/ 2095500 h 5844540"/>
              <a:gd name="connsiteX10" fmla="*/ 937260 w 3642360"/>
              <a:gd name="connsiteY10" fmla="*/ 2049780 h 5844540"/>
              <a:gd name="connsiteX11" fmla="*/ 922020 w 3642360"/>
              <a:gd name="connsiteY11" fmla="*/ 2026920 h 5844540"/>
              <a:gd name="connsiteX12" fmla="*/ 876300 w 3642360"/>
              <a:gd name="connsiteY12" fmla="*/ 1996440 h 5844540"/>
              <a:gd name="connsiteX13" fmla="*/ 853440 w 3642360"/>
              <a:gd name="connsiteY13" fmla="*/ 1981200 h 5844540"/>
              <a:gd name="connsiteX14" fmla="*/ 830580 w 3642360"/>
              <a:gd name="connsiteY14" fmla="*/ 1965960 h 5844540"/>
              <a:gd name="connsiteX15" fmla="*/ 800100 w 3642360"/>
              <a:gd name="connsiteY15" fmla="*/ 1943100 h 5844540"/>
              <a:gd name="connsiteX16" fmla="*/ 739140 w 3642360"/>
              <a:gd name="connsiteY16" fmla="*/ 1905000 h 5844540"/>
              <a:gd name="connsiteX17" fmla="*/ 701040 w 3642360"/>
              <a:gd name="connsiteY17" fmla="*/ 1866900 h 5844540"/>
              <a:gd name="connsiteX18" fmla="*/ 678180 w 3642360"/>
              <a:gd name="connsiteY18" fmla="*/ 1844040 h 5844540"/>
              <a:gd name="connsiteX19" fmla="*/ 655320 w 3642360"/>
              <a:gd name="connsiteY19" fmla="*/ 1828800 h 5844540"/>
              <a:gd name="connsiteX20" fmla="*/ 632460 w 3642360"/>
              <a:gd name="connsiteY20" fmla="*/ 1805940 h 5844540"/>
              <a:gd name="connsiteX21" fmla="*/ 609600 w 3642360"/>
              <a:gd name="connsiteY21" fmla="*/ 1790700 h 5844540"/>
              <a:gd name="connsiteX22" fmla="*/ 556260 w 3642360"/>
              <a:gd name="connsiteY22" fmla="*/ 1737360 h 5844540"/>
              <a:gd name="connsiteX23" fmla="*/ 502920 w 3642360"/>
              <a:gd name="connsiteY23" fmla="*/ 1706880 h 5844540"/>
              <a:gd name="connsiteX24" fmla="*/ 449580 w 3642360"/>
              <a:gd name="connsiteY24" fmla="*/ 1661160 h 5844540"/>
              <a:gd name="connsiteX25" fmla="*/ 403860 w 3642360"/>
              <a:gd name="connsiteY25" fmla="*/ 1630680 h 5844540"/>
              <a:gd name="connsiteX26" fmla="*/ 381000 w 3642360"/>
              <a:gd name="connsiteY26" fmla="*/ 1607820 h 5844540"/>
              <a:gd name="connsiteX27" fmla="*/ 358140 w 3642360"/>
              <a:gd name="connsiteY27" fmla="*/ 1600200 h 5844540"/>
              <a:gd name="connsiteX28" fmla="*/ 342900 w 3642360"/>
              <a:gd name="connsiteY28" fmla="*/ 1592580 h 5844540"/>
              <a:gd name="connsiteX29" fmla="*/ 342900 w 3642360"/>
              <a:gd name="connsiteY29" fmla="*/ 1592580 h 5844540"/>
              <a:gd name="connsiteX30" fmla="*/ 1767840 w 3642360"/>
              <a:gd name="connsiteY30" fmla="*/ 2667000 h 5844540"/>
              <a:gd name="connsiteX31" fmla="*/ 487680 w 3642360"/>
              <a:gd name="connsiteY31" fmla="*/ 1386840 h 5844540"/>
              <a:gd name="connsiteX32" fmla="*/ 1813560 w 3642360"/>
              <a:gd name="connsiteY32" fmla="*/ 2682240 h 5844540"/>
              <a:gd name="connsiteX33" fmla="*/ 525780 w 3642360"/>
              <a:gd name="connsiteY33" fmla="*/ 967740 h 5844540"/>
              <a:gd name="connsiteX34" fmla="*/ 1836420 w 3642360"/>
              <a:gd name="connsiteY34" fmla="*/ 2659380 h 5844540"/>
              <a:gd name="connsiteX35" fmla="*/ 1112520 w 3642360"/>
              <a:gd name="connsiteY35" fmla="*/ 1447800 h 5844540"/>
              <a:gd name="connsiteX36" fmla="*/ 1882140 w 3642360"/>
              <a:gd name="connsiteY36" fmla="*/ 2651760 h 5844540"/>
              <a:gd name="connsiteX37" fmla="*/ 1028700 w 3642360"/>
              <a:gd name="connsiteY37" fmla="*/ 487680 h 5844540"/>
              <a:gd name="connsiteX38" fmla="*/ 1897380 w 3642360"/>
              <a:gd name="connsiteY38" fmla="*/ 2659380 h 5844540"/>
              <a:gd name="connsiteX39" fmla="*/ 1699260 w 3642360"/>
              <a:gd name="connsiteY39" fmla="*/ 0 h 5844540"/>
              <a:gd name="connsiteX40" fmla="*/ 1935480 w 3642360"/>
              <a:gd name="connsiteY40" fmla="*/ 2674620 h 5844540"/>
              <a:gd name="connsiteX41" fmla="*/ 2011680 w 3642360"/>
              <a:gd name="connsiteY41" fmla="*/ 655320 h 5844540"/>
              <a:gd name="connsiteX42" fmla="*/ 1973580 w 3642360"/>
              <a:gd name="connsiteY42" fmla="*/ 2651760 h 5844540"/>
              <a:gd name="connsiteX43" fmla="*/ 2278380 w 3642360"/>
              <a:gd name="connsiteY43" fmla="*/ 1013460 h 5844540"/>
              <a:gd name="connsiteX44" fmla="*/ 2011680 w 3642360"/>
              <a:gd name="connsiteY44" fmla="*/ 2705100 h 5844540"/>
              <a:gd name="connsiteX45" fmla="*/ 2567940 w 3642360"/>
              <a:gd name="connsiteY45" fmla="*/ 1066800 h 5844540"/>
              <a:gd name="connsiteX46" fmla="*/ 2042160 w 3642360"/>
              <a:gd name="connsiteY46" fmla="*/ 2697480 h 5844540"/>
              <a:gd name="connsiteX47" fmla="*/ 2842260 w 3642360"/>
              <a:gd name="connsiteY47" fmla="*/ 1470660 h 5844540"/>
              <a:gd name="connsiteX48" fmla="*/ 2042160 w 3642360"/>
              <a:gd name="connsiteY48" fmla="*/ 2766060 h 5844540"/>
              <a:gd name="connsiteX49" fmla="*/ 3642360 w 3642360"/>
              <a:gd name="connsiteY49" fmla="*/ 1744980 h 5844540"/>
              <a:gd name="connsiteX50" fmla="*/ 2042160 w 3642360"/>
              <a:gd name="connsiteY50" fmla="*/ 2827020 h 5844540"/>
              <a:gd name="connsiteX51" fmla="*/ 3200400 w 3642360"/>
              <a:gd name="connsiteY51" fmla="*/ 2331720 h 5844540"/>
              <a:gd name="connsiteX52" fmla="*/ 2019300 w 3642360"/>
              <a:gd name="connsiteY52" fmla="*/ 2857500 h 5844540"/>
              <a:gd name="connsiteX53" fmla="*/ 3619500 w 3642360"/>
              <a:gd name="connsiteY53" fmla="*/ 2827020 h 5844540"/>
              <a:gd name="connsiteX54" fmla="*/ 2011680 w 3642360"/>
              <a:gd name="connsiteY54" fmla="*/ 2895600 h 5844540"/>
              <a:gd name="connsiteX55" fmla="*/ 2758440 w 3642360"/>
              <a:gd name="connsiteY55" fmla="*/ 3040380 h 5844540"/>
              <a:gd name="connsiteX56" fmla="*/ 2004060 w 3642360"/>
              <a:gd name="connsiteY56" fmla="*/ 2910840 h 5844540"/>
              <a:gd name="connsiteX57" fmla="*/ 3070860 w 3642360"/>
              <a:gd name="connsiteY57" fmla="*/ 3291840 h 5844540"/>
              <a:gd name="connsiteX58" fmla="*/ 2011680 w 3642360"/>
              <a:gd name="connsiteY58" fmla="*/ 2926080 h 5844540"/>
              <a:gd name="connsiteX59" fmla="*/ 3139440 w 3642360"/>
              <a:gd name="connsiteY59" fmla="*/ 3604260 h 5844540"/>
              <a:gd name="connsiteX60" fmla="*/ 1996440 w 3642360"/>
              <a:gd name="connsiteY60" fmla="*/ 2941320 h 5844540"/>
              <a:gd name="connsiteX61" fmla="*/ 2857500 w 3642360"/>
              <a:gd name="connsiteY61" fmla="*/ 3695700 h 5844540"/>
              <a:gd name="connsiteX62" fmla="*/ 1950720 w 3642360"/>
              <a:gd name="connsiteY62" fmla="*/ 2918460 h 5844540"/>
              <a:gd name="connsiteX63" fmla="*/ 2750820 w 3642360"/>
              <a:gd name="connsiteY63" fmla="*/ 3954780 h 5844540"/>
              <a:gd name="connsiteX64" fmla="*/ 1950720 w 3642360"/>
              <a:gd name="connsiteY64" fmla="*/ 2956560 h 5844540"/>
              <a:gd name="connsiteX65" fmla="*/ 2270760 w 3642360"/>
              <a:gd name="connsiteY65" fmla="*/ 3710940 h 5844540"/>
              <a:gd name="connsiteX66" fmla="*/ 1927860 w 3642360"/>
              <a:gd name="connsiteY66" fmla="*/ 2964180 h 5844540"/>
              <a:gd name="connsiteX67" fmla="*/ 2148840 w 3642360"/>
              <a:gd name="connsiteY67" fmla="*/ 5379720 h 5844540"/>
              <a:gd name="connsiteX68" fmla="*/ 1897380 w 3642360"/>
              <a:gd name="connsiteY68" fmla="*/ 2979420 h 5844540"/>
              <a:gd name="connsiteX69" fmla="*/ 1988820 w 3642360"/>
              <a:gd name="connsiteY69" fmla="*/ 5844540 h 5844540"/>
              <a:gd name="connsiteX70" fmla="*/ 1866900 w 3642360"/>
              <a:gd name="connsiteY70" fmla="*/ 2964180 h 5844540"/>
              <a:gd name="connsiteX71" fmla="*/ 1729740 w 3642360"/>
              <a:gd name="connsiteY71" fmla="*/ 5029200 h 5844540"/>
              <a:gd name="connsiteX72" fmla="*/ 1844040 w 3642360"/>
              <a:gd name="connsiteY72" fmla="*/ 2941320 h 5844540"/>
              <a:gd name="connsiteX73" fmla="*/ 1478280 w 3642360"/>
              <a:gd name="connsiteY73" fmla="*/ 4457700 h 5844540"/>
              <a:gd name="connsiteX74" fmla="*/ 1821180 w 3642360"/>
              <a:gd name="connsiteY74" fmla="*/ 2933700 h 5844540"/>
              <a:gd name="connsiteX75" fmla="*/ 1379220 w 3642360"/>
              <a:gd name="connsiteY75" fmla="*/ 4084320 h 5844540"/>
              <a:gd name="connsiteX76" fmla="*/ 1813560 w 3642360"/>
              <a:gd name="connsiteY76" fmla="*/ 2903220 h 5844540"/>
              <a:gd name="connsiteX77" fmla="*/ 1264920 w 3642360"/>
              <a:gd name="connsiteY77" fmla="*/ 3954780 h 5844540"/>
              <a:gd name="connsiteX78" fmla="*/ 1775460 w 3642360"/>
              <a:gd name="connsiteY78" fmla="*/ 2903220 h 5844540"/>
              <a:gd name="connsiteX79" fmla="*/ 876300 w 3642360"/>
              <a:gd name="connsiteY79" fmla="*/ 4320540 h 5844540"/>
              <a:gd name="connsiteX80" fmla="*/ 1744980 w 3642360"/>
              <a:gd name="connsiteY80" fmla="*/ 2895600 h 5844540"/>
              <a:gd name="connsiteX81" fmla="*/ 723900 w 3642360"/>
              <a:gd name="connsiteY81" fmla="*/ 3832860 h 5844540"/>
              <a:gd name="connsiteX82" fmla="*/ 1729740 w 3642360"/>
              <a:gd name="connsiteY82" fmla="*/ 2857500 h 5844540"/>
              <a:gd name="connsiteX83" fmla="*/ 373380 w 3642360"/>
              <a:gd name="connsiteY83" fmla="*/ 3672840 h 5844540"/>
              <a:gd name="connsiteX84" fmla="*/ 1722120 w 3642360"/>
              <a:gd name="connsiteY84" fmla="*/ 2842260 h 5844540"/>
              <a:gd name="connsiteX85" fmla="*/ 655320 w 3642360"/>
              <a:gd name="connsiteY85" fmla="*/ 3185160 h 5844540"/>
              <a:gd name="connsiteX86" fmla="*/ 1744980 w 3642360"/>
              <a:gd name="connsiteY86" fmla="*/ 2804160 h 5844540"/>
              <a:gd name="connsiteX87" fmla="*/ 0 w 3642360"/>
              <a:gd name="connsiteY87" fmla="*/ 2872740 h 5844540"/>
              <a:gd name="connsiteX88" fmla="*/ 1722120 w 3642360"/>
              <a:gd name="connsiteY88" fmla="*/ 2781300 h 5844540"/>
              <a:gd name="connsiteX89" fmla="*/ 899160 w 3642360"/>
              <a:gd name="connsiteY89" fmla="*/ 2659380 h 5844540"/>
              <a:gd name="connsiteX90" fmla="*/ 1783080 w 3642360"/>
              <a:gd name="connsiteY90" fmla="*/ 2781300 h 5844540"/>
              <a:gd name="connsiteX91" fmla="*/ 685800 w 3642360"/>
              <a:gd name="connsiteY91" fmla="*/ 2346960 h 5844540"/>
              <a:gd name="connsiteX92" fmla="*/ 1737360 w 3642360"/>
              <a:gd name="connsiteY92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165860 w 3642360"/>
              <a:gd name="connsiteY4" fmla="*/ 2225040 h 5844540"/>
              <a:gd name="connsiteX5" fmla="*/ 1120140 w 3642360"/>
              <a:gd name="connsiteY5" fmla="*/ 2202180 h 5844540"/>
              <a:gd name="connsiteX6" fmla="*/ 1089660 w 3642360"/>
              <a:gd name="connsiteY6" fmla="*/ 2186940 h 5844540"/>
              <a:gd name="connsiteX7" fmla="*/ 1051560 w 3642360"/>
              <a:gd name="connsiteY7" fmla="*/ 2141220 h 5844540"/>
              <a:gd name="connsiteX8" fmla="*/ 990600 w 3642360"/>
              <a:gd name="connsiteY8" fmla="*/ 2095500 h 5844540"/>
              <a:gd name="connsiteX9" fmla="*/ 937260 w 3642360"/>
              <a:gd name="connsiteY9" fmla="*/ 2049780 h 5844540"/>
              <a:gd name="connsiteX10" fmla="*/ 922020 w 3642360"/>
              <a:gd name="connsiteY10" fmla="*/ 2026920 h 5844540"/>
              <a:gd name="connsiteX11" fmla="*/ 876300 w 3642360"/>
              <a:gd name="connsiteY11" fmla="*/ 1996440 h 5844540"/>
              <a:gd name="connsiteX12" fmla="*/ 853440 w 3642360"/>
              <a:gd name="connsiteY12" fmla="*/ 1981200 h 5844540"/>
              <a:gd name="connsiteX13" fmla="*/ 830580 w 3642360"/>
              <a:gd name="connsiteY13" fmla="*/ 1965960 h 5844540"/>
              <a:gd name="connsiteX14" fmla="*/ 800100 w 3642360"/>
              <a:gd name="connsiteY14" fmla="*/ 1943100 h 5844540"/>
              <a:gd name="connsiteX15" fmla="*/ 739140 w 3642360"/>
              <a:gd name="connsiteY15" fmla="*/ 1905000 h 5844540"/>
              <a:gd name="connsiteX16" fmla="*/ 701040 w 3642360"/>
              <a:gd name="connsiteY16" fmla="*/ 1866900 h 5844540"/>
              <a:gd name="connsiteX17" fmla="*/ 678180 w 3642360"/>
              <a:gd name="connsiteY17" fmla="*/ 1844040 h 5844540"/>
              <a:gd name="connsiteX18" fmla="*/ 655320 w 3642360"/>
              <a:gd name="connsiteY18" fmla="*/ 1828800 h 5844540"/>
              <a:gd name="connsiteX19" fmla="*/ 632460 w 3642360"/>
              <a:gd name="connsiteY19" fmla="*/ 1805940 h 5844540"/>
              <a:gd name="connsiteX20" fmla="*/ 609600 w 3642360"/>
              <a:gd name="connsiteY20" fmla="*/ 1790700 h 5844540"/>
              <a:gd name="connsiteX21" fmla="*/ 556260 w 3642360"/>
              <a:gd name="connsiteY21" fmla="*/ 1737360 h 5844540"/>
              <a:gd name="connsiteX22" fmla="*/ 502920 w 3642360"/>
              <a:gd name="connsiteY22" fmla="*/ 1706880 h 5844540"/>
              <a:gd name="connsiteX23" fmla="*/ 449580 w 3642360"/>
              <a:gd name="connsiteY23" fmla="*/ 1661160 h 5844540"/>
              <a:gd name="connsiteX24" fmla="*/ 403860 w 3642360"/>
              <a:gd name="connsiteY24" fmla="*/ 1630680 h 5844540"/>
              <a:gd name="connsiteX25" fmla="*/ 381000 w 3642360"/>
              <a:gd name="connsiteY25" fmla="*/ 1607820 h 5844540"/>
              <a:gd name="connsiteX26" fmla="*/ 358140 w 3642360"/>
              <a:gd name="connsiteY26" fmla="*/ 1600200 h 5844540"/>
              <a:gd name="connsiteX27" fmla="*/ 342900 w 3642360"/>
              <a:gd name="connsiteY27" fmla="*/ 1592580 h 5844540"/>
              <a:gd name="connsiteX28" fmla="*/ 342900 w 3642360"/>
              <a:gd name="connsiteY28" fmla="*/ 1592580 h 5844540"/>
              <a:gd name="connsiteX29" fmla="*/ 1767840 w 3642360"/>
              <a:gd name="connsiteY29" fmla="*/ 2667000 h 5844540"/>
              <a:gd name="connsiteX30" fmla="*/ 487680 w 3642360"/>
              <a:gd name="connsiteY30" fmla="*/ 1386840 h 5844540"/>
              <a:gd name="connsiteX31" fmla="*/ 1813560 w 3642360"/>
              <a:gd name="connsiteY31" fmla="*/ 2682240 h 5844540"/>
              <a:gd name="connsiteX32" fmla="*/ 525780 w 3642360"/>
              <a:gd name="connsiteY32" fmla="*/ 967740 h 5844540"/>
              <a:gd name="connsiteX33" fmla="*/ 1836420 w 3642360"/>
              <a:gd name="connsiteY33" fmla="*/ 2659380 h 5844540"/>
              <a:gd name="connsiteX34" fmla="*/ 1112520 w 3642360"/>
              <a:gd name="connsiteY34" fmla="*/ 1447800 h 5844540"/>
              <a:gd name="connsiteX35" fmla="*/ 1882140 w 3642360"/>
              <a:gd name="connsiteY35" fmla="*/ 2651760 h 5844540"/>
              <a:gd name="connsiteX36" fmla="*/ 1028700 w 3642360"/>
              <a:gd name="connsiteY36" fmla="*/ 487680 h 5844540"/>
              <a:gd name="connsiteX37" fmla="*/ 1897380 w 3642360"/>
              <a:gd name="connsiteY37" fmla="*/ 2659380 h 5844540"/>
              <a:gd name="connsiteX38" fmla="*/ 1699260 w 3642360"/>
              <a:gd name="connsiteY38" fmla="*/ 0 h 5844540"/>
              <a:gd name="connsiteX39" fmla="*/ 1935480 w 3642360"/>
              <a:gd name="connsiteY39" fmla="*/ 2674620 h 5844540"/>
              <a:gd name="connsiteX40" fmla="*/ 2011680 w 3642360"/>
              <a:gd name="connsiteY40" fmla="*/ 655320 h 5844540"/>
              <a:gd name="connsiteX41" fmla="*/ 1973580 w 3642360"/>
              <a:gd name="connsiteY41" fmla="*/ 2651760 h 5844540"/>
              <a:gd name="connsiteX42" fmla="*/ 2278380 w 3642360"/>
              <a:gd name="connsiteY42" fmla="*/ 1013460 h 5844540"/>
              <a:gd name="connsiteX43" fmla="*/ 2011680 w 3642360"/>
              <a:gd name="connsiteY43" fmla="*/ 2705100 h 5844540"/>
              <a:gd name="connsiteX44" fmla="*/ 2567940 w 3642360"/>
              <a:gd name="connsiteY44" fmla="*/ 1066800 h 5844540"/>
              <a:gd name="connsiteX45" fmla="*/ 2042160 w 3642360"/>
              <a:gd name="connsiteY45" fmla="*/ 2697480 h 5844540"/>
              <a:gd name="connsiteX46" fmla="*/ 2842260 w 3642360"/>
              <a:gd name="connsiteY46" fmla="*/ 1470660 h 5844540"/>
              <a:gd name="connsiteX47" fmla="*/ 2042160 w 3642360"/>
              <a:gd name="connsiteY47" fmla="*/ 2766060 h 5844540"/>
              <a:gd name="connsiteX48" fmla="*/ 3642360 w 3642360"/>
              <a:gd name="connsiteY48" fmla="*/ 1744980 h 5844540"/>
              <a:gd name="connsiteX49" fmla="*/ 2042160 w 3642360"/>
              <a:gd name="connsiteY49" fmla="*/ 2827020 h 5844540"/>
              <a:gd name="connsiteX50" fmla="*/ 3200400 w 3642360"/>
              <a:gd name="connsiteY50" fmla="*/ 2331720 h 5844540"/>
              <a:gd name="connsiteX51" fmla="*/ 2019300 w 3642360"/>
              <a:gd name="connsiteY51" fmla="*/ 2857500 h 5844540"/>
              <a:gd name="connsiteX52" fmla="*/ 3619500 w 3642360"/>
              <a:gd name="connsiteY52" fmla="*/ 2827020 h 5844540"/>
              <a:gd name="connsiteX53" fmla="*/ 2011680 w 3642360"/>
              <a:gd name="connsiteY53" fmla="*/ 2895600 h 5844540"/>
              <a:gd name="connsiteX54" fmla="*/ 2758440 w 3642360"/>
              <a:gd name="connsiteY54" fmla="*/ 3040380 h 5844540"/>
              <a:gd name="connsiteX55" fmla="*/ 2004060 w 3642360"/>
              <a:gd name="connsiteY55" fmla="*/ 2910840 h 5844540"/>
              <a:gd name="connsiteX56" fmla="*/ 3070860 w 3642360"/>
              <a:gd name="connsiteY56" fmla="*/ 3291840 h 5844540"/>
              <a:gd name="connsiteX57" fmla="*/ 2011680 w 3642360"/>
              <a:gd name="connsiteY57" fmla="*/ 2926080 h 5844540"/>
              <a:gd name="connsiteX58" fmla="*/ 3139440 w 3642360"/>
              <a:gd name="connsiteY58" fmla="*/ 3604260 h 5844540"/>
              <a:gd name="connsiteX59" fmla="*/ 1996440 w 3642360"/>
              <a:gd name="connsiteY59" fmla="*/ 2941320 h 5844540"/>
              <a:gd name="connsiteX60" fmla="*/ 2857500 w 3642360"/>
              <a:gd name="connsiteY60" fmla="*/ 3695700 h 5844540"/>
              <a:gd name="connsiteX61" fmla="*/ 1950720 w 3642360"/>
              <a:gd name="connsiteY61" fmla="*/ 2918460 h 5844540"/>
              <a:gd name="connsiteX62" fmla="*/ 2750820 w 3642360"/>
              <a:gd name="connsiteY62" fmla="*/ 3954780 h 5844540"/>
              <a:gd name="connsiteX63" fmla="*/ 1950720 w 3642360"/>
              <a:gd name="connsiteY63" fmla="*/ 2956560 h 5844540"/>
              <a:gd name="connsiteX64" fmla="*/ 2270760 w 3642360"/>
              <a:gd name="connsiteY64" fmla="*/ 3710940 h 5844540"/>
              <a:gd name="connsiteX65" fmla="*/ 1927860 w 3642360"/>
              <a:gd name="connsiteY65" fmla="*/ 2964180 h 5844540"/>
              <a:gd name="connsiteX66" fmla="*/ 2148840 w 3642360"/>
              <a:gd name="connsiteY66" fmla="*/ 5379720 h 5844540"/>
              <a:gd name="connsiteX67" fmla="*/ 1897380 w 3642360"/>
              <a:gd name="connsiteY67" fmla="*/ 2979420 h 5844540"/>
              <a:gd name="connsiteX68" fmla="*/ 1988820 w 3642360"/>
              <a:gd name="connsiteY68" fmla="*/ 5844540 h 5844540"/>
              <a:gd name="connsiteX69" fmla="*/ 1866900 w 3642360"/>
              <a:gd name="connsiteY69" fmla="*/ 2964180 h 5844540"/>
              <a:gd name="connsiteX70" fmla="*/ 1729740 w 3642360"/>
              <a:gd name="connsiteY70" fmla="*/ 5029200 h 5844540"/>
              <a:gd name="connsiteX71" fmla="*/ 1844040 w 3642360"/>
              <a:gd name="connsiteY71" fmla="*/ 2941320 h 5844540"/>
              <a:gd name="connsiteX72" fmla="*/ 1478280 w 3642360"/>
              <a:gd name="connsiteY72" fmla="*/ 4457700 h 5844540"/>
              <a:gd name="connsiteX73" fmla="*/ 1821180 w 3642360"/>
              <a:gd name="connsiteY73" fmla="*/ 2933700 h 5844540"/>
              <a:gd name="connsiteX74" fmla="*/ 1379220 w 3642360"/>
              <a:gd name="connsiteY74" fmla="*/ 4084320 h 5844540"/>
              <a:gd name="connsiteX75" fmla="*/ 1813560 w 3642360"/>
              <a:gd name="connsiteY75" fmla="*/ 2903220 h 5844540"/>
              <a:gd name="connsiteX76" fmla="*/ 1264920 w 3642360"/>
              <a:gd name="connsiteY76" fmla="*/ 3954780 h 5844540"/>
              <a:gd name="connsiteX77" fmla="*/ 1775460 w 3642360"/>
              <a:gd name="connsiteY77" fmla="*/ 2903220 h 5844540"/>
              <a:gd name="connsiteX78" fmla="*/ 876300 w 3642360"/>
              <a:gd name="connsiteY78" fmla="*/ 4320540 h 5844540"/>
              <a:gd name="connsiteX79" fmla="*/ 1744980 w 3642360"/>
              <a:gd name="connsiteY79" fmla="*/ 2895600 h 5844540"/>
              <a:gd name="connsiteX80" fmla="*/ 723900 w 3642360"/>
              <a:gd name="connsiteY80" fmla="*/ 3832860 h 5844540"/>
              <a:gd name="connsiteX81" fmla="*/ 1729740 w 3642360"/>
              <a:gd name="connsiteY81" fmla="*/ 2857500 h 5844540"/>
              <a:gd name="connsiteX82" fmla="*/ 373380 w 3642360"/>
              <a:gd name="connsiteY82" fmla="*/ 3672840 h 5844540"/>
              <a:gd name="connsiteX83" fmla="*/ 1722120 w 3642360"/>
              <a:gd name="connsiteY83" fmla="*/ 2842260 h 5844540"/>
              <a:gd name="connsiteX84" fmla="*/ 655320 w 3642360"/>
              <a:gd name="connsiteY84" fmla="*/ 3185160 h 5844540"/>
              <a:gd name="connsiteX85" fmla="*/ 1744980 w 3642360"/>
              <a:gd name="connsiteY85" fmla="*/ 2804160 h 5844540"/>
              <a:gd name="connsiteX86" fmla="*/ 0 w 3642360"/>
              <a:gd name="connsiteY86" fmla="*/ 2872740 h 5844540"/>
              <a:gd name="connsiteX87" fmla="*/ 1722120 w 3642360"/>
              <a:gd name="connsiteY87" fmla="*/ 2781300 h 5844540"/>
              <a:gd name="connsiteX88" fmla="*/ 899160 w 3642360"/>
              <a:gd name="connsiteY88" fmla="*/ 2659380 h 5844540"/>
              <a:gd name="connsiteX89" fmla="*/ 1783080 w 3642360"/>
              <a:gd name="connsiteY89" fmla="*/ 2781300 h 5844540"/>
              <a:gd name="connsiteX90" fmla="*/ 685800 w 3642360"/>
              <a:gd name="connsiteY90" fmla="*/ 2346960 h 5844540"/>
              <a:gd name="connsiteX91" fmla="*/ 1737360 w 3642360"/>
              <a:gd name="connsiteY91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120140 w 3642360"/>
              <a:gd name="connsiteY4" fmla="*/ 2202180 h 5844540"/>
              <a:gd name="connsiteX5" fmla="*/ 1089660 w 3642360"/>
              <a:gd name="connsiteY5" fmla="*/ 2186940 h 5844540"/>
              <a:gd name="connsiteX6" fmla="*/ 1051560 w 3642360"/>
              <a:gd name="connsiteY6" fmla="*/ 2141220 h 5844540"/>
              <a:gd name="connsiteX7" fmla="*/ 990600 w 3642360"/>
              <a:gd name="connsiteY7" fmla="*/ 2095500 h 5844540"/>
              <a:gd name="connsiteX8" fmla="*/ 937260 w 3642360"/>
              <a:gd name="connsiteY8" fmla="*/ 2049780 h 5844540"/>
              <a:gd name="connsiteX9" fmla="*/ 922020 w 3642360"/>
              <a:gd name="connsiteY9" fmla="*/ 2026920 h 5844540"/>
              <a:gd name="connsiteX10" fmla="*/ 876300 w 3642360"/>
              <a:gd name="connsiteY10" fmla="*/ 1996440 h 5844540"/>
              <a:gd name="connsiteX11" fmla="*/ 853440 w 3642360"/>
              <a:gd name="connsiteY11" fmla="*/ 1981200 h 5844540"/>
              <a:gd name="connsiteX12" fmla="*/ 830580 w 3642360"/>
              <a:gd name="connsiteY12" fmla="*/ 1965960 h 5844540"/>
              <a:gd name="connsiteX13" fmla="*/ 800100 w 3642360"/>
              <a:gd name="connsiteY13" fmla="*/ 1943100 h 5844540"/>
              <a:gd name="connsiteX14" fmla="*/ 739140 w 3642360"/>
              <a:gd name="connsiteY14" fmla="*/ 1905000 h 5844540"/>
              <a:gd name="connsiteX15" fmla="*/ 701040 w 3642360"/>
              <a:gd name="connsiteY15" fmla="*/ 1866900 h 5844540"/>
              <a:gd name="connsiteX16" fmla="*/ 678180 w 3642360"/>
              <a:gd name="connsiteY16" fmla="*/ 1844040 h 5844540"/>
              <a:gd name="connsiteX17" fmla="*/ 655320 w 3642360"/>
              <a:gd name="connsiteY17" fmla="*/ 1828800 h 5844540"/>
              <a:gd name="connsiteX18" fmla="*/ 632460 w 3642360"/>
              <a:gd name="connsiteY18" fmla="*/ 1805940 h 5844540"/>
              <a:gd name="connsiteX19" fmla="*/ 609600 w 3642360"/>
              <a:gd name="connsiteY19" fmla="*/ 1790700 h 5844540"/>
              <a:gd name="connsiteX20" fmla="*/ 556260 w 3642360"/>
              <a:gd name="connsiteY20" fmla="*/ 1737360 h 5844540"/>
              <a:gd name="connsiteX21" fmla="*/ 502920 w 3642360"/>
              <a:gd name="connsiteY21" fmla="*/ 1706880 h 5844540"/>
              <a:gd name="connsiteX22" fmla="*/ 449580 w 3642360"/>
              <a:gd name="connsiteY22" fmla="*/ 1661160 h 5844540"/>
              <a:gd name="connsiteX23" fmla="*/ 403860 w 3642360"/>
              <a:gd name="connsiteY23" fmla="*/ 1630680 h 5844540"/>
              <a:gd name="connsiteX24" fmla="*/ 381000 w 3642360"/>
              <a:gd name="connsiteY24" fmla="*/ 1607820 h 5844540"/>
              <a:gd name="connsiteX25" fmla="*/ 358140 w 3642360"/>
              <a:gd name="connsiteY25" fmla="*/ 1600200 h 5844540"/>
              <a:gd name="connsiteX26" fmla="*/ 342900 w 3642360"/>
              <a:gd name="connsiteY26" fmla="*/ 1592580 h 5844540"/>
              <a:gd name="connsiteX27" fmla="*/ 342900 w 3642360"/>
              <a:gd name="connsiteY27" fmla="*/ 1592580 h 5844540"/>
              <a:gd name="connsiteX28" fmla="*/ 1767840 w 3642360"/>
              <a:gd name="connsiteY28" fmla="*/ 2667000 h 5844540"/>
              <a:gd name="connsiteX29" fmla="*/ 487680 w 3642360"/>
              <a:gd name="connsiteY29" fmla="*/ 1386840 h 5844540"/>
              <a:gd name="connsiteX30" fmla="*/ 1813560 w 3642360"/>
              <a:gd name="connsiteY30" fmla="*/ 2682240 h 5844540"/>
              <a:gd name="connsiteX31" fmla="*/ 525780 w 3642360"/>
              <a:gd name="connsiteY31" fmla="*/ 967740 h 5844540"/>
              <a:gd name="connsiteX32" fmla="*/ 1836420 w 3642360"/>
              <a:gd name="connsiteY32" fmla="*/ 2659380 h 5844540"/>
              <a:gd name="connsiteX33" fmla="*/ 1112520 w 3642360"/>
              <a:gd name="connsiteY33" fmla="*/ 1447800 h 5844540"/>
              <a:gd name="connsiteX34" fmla="*/ 1882140 w 3642360"/>
              <a:gd name="connsiteY34" fmla="*/ 2651760 h 5844540"/>
              <a:gd name="connsiteX35" fmla="*/ 1028700 w 3642360"/>
              <a:gd name="connsiteY35" fmla="*/ 487680 h 5844540"/>
              <a:gd name="connsiteX36" fmla="*/ 1897380 w 3642360"/>
              <a:gd name="connsiteY36" fmla="*/ 2659380 h 5844540"/>
              <a:gd name="connsiteX37" fmla="*/ 1699260 w 3642360"/>
              <a:gd name="connsiteY37" fmla="*/ 0 h 5844540"/>
              <a:gd name="connsiteX38" fmla="*/ 1935480 w 3642360"/>
              <a:gd name="connsiteY38" fmla="*/ 2674620 h 5844540"/>
              <a:gd name="connsiteX39" fmla="*/ 2011680 w 3642360"/>
              <a:gd name="connsiteY39" fmla="*/ 655320 h 5844540"/>
              <a:gd name="connsiteX40" fmla="*/ 1973580 w 3642360"/>
              <a:gd name="connsiteY40" fmla="*/ 2651760 h 5844540"/>
              <a:gd name="connsiteX41" fmla="*/ 2278380 w 3642360"/>
              <a:gd name="connsiteY41" fmla="*/ 1013460 h 5844540"/>
              <a:gd name="connsiteX42" fmla="*/ 2011680 w 3642360"/>
              <a:gd name="connsiteY42" fmla="*/ 2705100 h 5844540"/>
              <a:gd name="connsiteX43" fmla="*/ 2567940 w 3642360"/>
              <a:gd name="connsiteY43" fmla="*/ 1066800 h 5844540"/>
              <a:gd name="connsiteX44" fmla="*/ 2042160 w 3642360"/>
              <a:gd name="connsiteY44" fmla="*/ 2697480 h 5844540"/>
              <a:gd name="connsiteX45" fmla="*/ 2842260 w 3642360"/>
              <a:gd name="connsiteY45" fmla="*/ 1470660 h 5844540"/>
              <a:gd name="connsiteX46" fmla="*/ 2042160 w 3642360"/>
              <a:gd name="connsiteY46" fmla="*/ 2766060 h 5844540"/>
              <a:gd name="connsiteX47" fmla="*/ 3642360 w 3642360"/>
              <a:gd name="connsiteY47" fmla="*/ 1744980 h 5844540"/>
              <a:gd name="connsiteX48" fmla="*/ 2042160 w 3642360"/>
              <a:gd name="connsiteY48" fmla="*/ 2827020 h 5844540"/>
              <a:gd name="connsiteX49" fmla="*/ 3200400 w 3642360"/>
              <a:gd name="connsiteY49" fmla="*/ 2331720 h 5844540"/>
              <a:gd name="connsiteX50" fmla="*/ 2019300 w 3642360"/>
              <a:gd name="connsiteY50" fmla="*/ 2857500 h 5844540"/>
              <a:gd name="connsiteX51" fmla="*/ 3619500 w 3642360"/>
              <a:gd name="connsiteY51" fmla="*/ 2827020 h 5844540"/>
              <a:gd name="connsiteX52" fmla="*/ 2011680 w 3642360"/>
              <a:gd name="connsiteY52" fmla="*/ 2895600 h 5844540"/>
              <a:gd name="connsiteX53" fmla="*/ 2758440 w 3642360"/>
              <a:gd name="connsiteY53" fmla="*/ 3040380 h 5844540"/>
              <a:gd name="connsiteX54" fmla="*/ 2004060 w 3642360"/>
              <a:gd name="connsiteY54" fmla="*/ 2910840 h 5844540"/>
              <a:gd name="connsiteX55" fmla="*/ 3070860 w 3642360"/>
              <a:gd name="connsiteY55" fmla="*/ 3291840 h 5844540"/>
              <a:gd name="connsiteX56" fmla="*/ 2011680 w 3642360"/>
              <a:gd name="connsiteY56" fmla="*/ 2926080 h 5844540"/>
              <a:gd name="connsiteX57" fmla="*/ 3139440 w 3642360"/>
              <a:gd name="connsiteY57" fmla="*/ 3604260 h 5844540"/>
              <a:gd name="connsiteX58" fmla="*/ 1996440 w 3642360"/>
              <a:gd name="connsiteY58" fmla="*/ 2941320 h 5844540"/>
              <a:gd name="connsiteX59" fmla="*/ 2857500 w 3642360"/>
              <a:gd name="connsiteY59" fmla="*/ 3695700 h 5844540"/>
              <a:gd name="connsiteX60" fmla="*/ 1950720 w 3642360"/>
              <a:gd name="connsiteY60" fmla="*/ 2918460 h 5844540"/>
              <a:gd name="connsiteX61" fmla="*/ 2750820 w 3642360"/>
              <a:gd name="connsiteY61" fmla="*/ 3954780 h 5844540"/>
              <a:gd name="connsiteX62" fmla="*/ 1950720 w 3642360"/>
              <a:gd name="connsiteY62" fmla="*/ 2956560 h 5844540"/>
              <a:gd name="connsiteX63" fmla="*/ 2270760 w 3642360"/>
              <a:gd name="connsiteY63" fmla="*/ 3710940 h 5844540"/>
              <a:gd name="connsiteX64" fmla="*/ 1927860 w 3642360"/>
              <a:gd name="connsiteY64" fmla="*/ 2964180 h 5844540"/>
              <a:gd name="connsiteX65" fmla="*/ 2148840 w 3642360"/>
              <a:gd name="connsiteY65" fmla="*/ 5379720 h 5844540"/>
              <a:gd name="connsiteX66" fmla="*/ 1897380 w 3642360"/>
              <a:gd name="connsiteY66" fmla="*/ 2979420 h 5844540"/>
              <a:gd name="connsiteX67" fmla="*/ 1988820 w 3642360"/>
              <a:gd name="connsiteY67" fmla="*/ 5844540 h 5844540"/>
              <a:gd name="connsiteX68" fmla="*/ 1866900 w 3642360"/>
              <a:gd name="connsiteY68" fmla="*/ 2964180 h 5844540"/>
              <a:gd name="connsiteX69" fmla="*/ 1729740 w 3642360"/>
              <a:gd name="connsiteY69" fmla="*/ 5029200 h 5844540"/>
              <a:gd name="connsiteX70" fmla="*/ 1844040 w 3642360"/>
              <a:gd name="connsiteY70" fmla="*/ 2941320 h 5844540"/>
              <a:gd name="connsiteX71" fmla="*/ 1478280 w 3642360"/>
              <a:gd name="connsiteY71" fmla="*/ 4457700 h 5844540"/>
              <a:gd name="connsiteX72" fmla="*/ 1821180 w 3642360"/>
              <a:gd name="connsiteY72" fmla="*/ 2933700 h 5844540"/>
              <a:gd name="connsiteX73" fmla="*/ 1379220 w 3642360"/>
              <a:gd name="connsiteY73" fmla="*/ 4084320 h 5844540"/>
              <a:gd name="connsiteX74" fmla="*/ 1813560 w 3642360"/>
              <a:gd name="connsiteY74" fmla="*/ 2903220 h 5844540"/>
              <a:gd name="connsiteX75" fmla="*/ 1264920 w 3642360"/>
              <a:gd name="connsiteY75" fmla="*/ 3954780 h 5844540"/>
              <a:gd name="connsiteX76" fmla="*/ 1775460 w 3642360"/>
              <a:gd name="connsiteY76" fmla="*/ 2903220 h 5844540"/>
              <a:gd name="connsiteX77" fmla="*/ 876300 w 3642360"/>
              <a:gd name="connsiteY77" fmla="*/ 4320540 h 5844540"/>
              <a:gd name="connsiteX78" fmla="*/ 1744980 w 3642360"/>
              <a:gd name="connsiteY78" fmla="*/ 2895600 h 5844540"/>
              <a:gd name="connsiteX79" fmla="*/ 723900 w 3642360"/>
              <a:gd name="connsiteY79" fmla="*/ 3832860 h 5844540"/>
              <a:gd name="connsiteX80" fmla="*/ 1729740 w 3642360"/>
              <a:gd name="connsiteY80" fmla="*/ 2857500 h 5844540"/>
              <a:gd name="connsiteX81" fmla="*/ 373380 w 3642360"/>
              <a:gd name="connsiteY81" fmla="*/ 3672840 h 5844540"/>
              <a:gd name="connsiteX82" fmla="*/ 1722120 w 3642360"/>
              <a:gd name="connsiteY82" fmla="*/ 2842260 h 5844540"/>
              <a:gd name="connsiteX83" fmla="*/ 655320 w 3642360"/>
              <a:gd name="connsiteY83" fmla="*/ 3185160 h 5844540"/>
              <a:gd name="connsiteX84" fmla="*/ 1744980 w 3642360"/>
              <a:gd name="connsiteY84" fmla="*/ 2804160 h 5844540"/>
              <a:gd name="connsiteX85" fmla="*/ 0 w 3642360"/>
              <a:gd name="connsiteY85" fmla="*/ 2872740 h 5844540"/>
              <a:gd name="connsiteX86" fmla="*/ 1722120 w 3642360"/>
              <a:gd name="connsiteY86" fmla="*/ 2781300 h 5844540"/>
              <a:gd name="connsiteX87" fmla="*/ 899160 w 3642360"/>
              <a:gd name="connsiteY87" fmla="*/ 2659380 h 5844540"/>
              <a:gd name="connsiteX88" fmla="*/ 1783080 w 3642360"/>
              <a:gd name="connsiteY88" fmla="*/ 2781300 h 5844540"/>
              <a:gd name="connsiteX89" fmla="*/ 685800 w 3642360"/>
              <a:gd name="connsiteY89" fmla="*/ 2346960 h 5844540"/>
              <a:gd name="connsiteX90" fmla="*/ 1737360 w 3642360"/>
              <a:gd name="connsiteY90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089660 w 3642360"/>
              <a:gd name="connsiteY4" fmla="*/ 2186940 h 5844540"/>
              <a:gd name="connsiteX5" fmla="*/ 1051560 w 3642360"/>
              <a:gd name="connsiteY5" fmla="*/ 2141220 h 5844540"/>
              <a:gd name="connsiteX6" fmla="*/ 990600 w 3642360"/>
              <a:gd name="connsiteY6" fmla="*/ 2095500 h 5844540"/>
              <a:gd name="connsiteX7" fmla="*/ 937260 w 3642360"/>
              <a:gd name="connsiteY7" fmla="*/ 2049780 h 5844540"/>
              <a:gd name="connsiteX8" fmla="*/ 922020 w 3642360"/>
              <a:gd name="connsiteY8" fmla="*/ 2026920 h 5844540"/>
              <a:gd name="connsiteX9" fmla="*/ 876300 w 3642360"/>
              <a:gd name="connsiteY9" fmla="*/ 1996440 h 5844540"/>
              <a:gd name="connsiteX10" fmla="*/ 853440 w 3642360"/>
              <a:gd name="connsiteY10" fmla="*/ 1981200 h 5844540"/>
              <a:gd name="connsiteX11" fmla="*/ 830580 w 3642360"/>
              <a:gd name="connsiteY11" fmla="*/ 1965960 h 5844540"/>
              <a:gd name="connsiteX12" fmla="*/ 800100 w 3642360"/>
              <a:gd name="connsiteY12" fmla="*/ 1943100 h 5844540"/>
              <a:gd name="connsiteX13" fmla="*/ 739140 w 3642360"/>
              <a:gd name="connsiteY13" fmla="*/ 1905000 h 5844540"/>
              <a:gd name="connsiteX14" fmla="*/ 701040 w 3642360"/>
              <a:gd name="connsiteY14" fmla="*/ 1866900 h 5844540"/>
              <a:gd name="connsiteX15" fmla="*/ 678180 w 3642360"/>
              <a:gd name="connsiteY15" fmla="*/ 1844040 h 5844540"/>
              <a:gd name="connsiteX16" fmla="*/ 655320 w 3642360"/>
              <a:gd name="connsiteY16" fmla="*/ 1828800 h 5844540"/>
              <a:gd name="connsiteX17" fmla="*/ 632460 w 3642360"/>
              <a:gd name="connsiteY17" fmla="*/ 1805940 h 5844540"/>
              <a:gd name="connsiteX18" fmla="*/ 609600 w 3642360"/>
              <a:gd name="connsiteY18" fmla="*/ 1790700 h 5844540"/>
              <a:gd name="connsiteX19" fmla="*/ 556260 w 3642360"/>
              <a:gd name="connsiteY19" fmla="*/ 1737360 h 5844540"/>
              <a:gd name="connsiteX20" fmla="*/ 502920 w 3642360"/>
              <a:gd name="connsiteY20" fmla="*/ 1706880 h 5844540"/>
              <a:gd name="connsiteX21" fmla="*/ 449580 w 3642360"/>
              <a:gd name="connsiteY21" fmla="*/ 1661160 h 5844540"/>
              <a:gd name="connsiteX22" fmla="*/ 403860 w 3642360"/>
              <a:gd name="connsiteY22" fmla="*/ 1630680 h 5844540"/>
              <a:gd name="connsiteX23" fmla="*/ 381000 w 3642360"/>
              <a:gd name="connsiteY23" fmla="*/ 1607820 h 5844540"/>
              <a:gd name="connsiteX24" fmla="*/ 358140 w 3642360"/>
              <a:gd name="connsiteY24" fmla="*/ 1600200 h 5844540"/>
              <a:gd name="connsiteX25" fmla="*/ 342900 w 3642360"/>
              <a:gd name="connsiteY25" fmla="*/ 1592580 h 5844540"/>
              <a:gd name="connsiteX26" fmla="*/ 342900 w 3642360"/>
              <a:gd name="connsiteY26" fmla="*/ 1592580 h 5844540"/>
              <a:gd name="connsiteX27" fmla="*/ 1767840 w 3642360"/>
              <a:gd name="connsiteY27" fmla="*/ 2667000 h 5844540"/>
              <a:gd name="connsiteX28" fmla="*/ 487680 w 3642360"/>
              <a:gd name="connsiteY28" fmla="*/ 1386840 h 5844540"/>
              <a:gd name="connsiteX29" fmla="*/ 1813560 w 3642360"/>
              <a:gd name="connsiteY29" fmla="*/ 2682240 h 5844540"/>
              <a:gd name="connsiteX30" fmla="*/ 525780 w 3642360"/>
              <a:gd name="connsiteY30" fmla="*/ 967740 h 5844540"/>
              <a:gd name="connsiteX31" fmla="*/ 1836420 w 3642360"/>
              <a:gd name="connsiteY31" fmla="*/ 2659380 h 5844540"/>
              <a:gd name="connsiteX32" fmla="*/ 1112520 w 3642360"/>
              <a:gd name="connsiteY32" fmla="*/ 1447800 h 5844540"/>
              <a:gd name="connsiteX33" fmla="*/ 1882140 w 3642360"/>
              <a:gd name="connsiteY33" fmla="*/ 2651760 h 5844540"/>
              <a:gd name="connsiteX34" fmla="*/ 1028700 w 3642360"/>
              <a:gd name="connsiteY34" fmla="*/ 487680 h 5844540"/>
              <a:gd name="connsiteX35" fmla="*/ 1897380 w 3642360"/>
              <a:gd name="connsiteY35" fmla="*/ 2659380 h 5844540"/>
              <a:gd name="connsiteX36" fmla="*/ 1699260 w 3642360"/>
              <a:gd name="connsiteY36" fmla="*/ 0 h 5844540"/>
              <a:gd name="connsiteX37" fmla="*/ 1935480 w 3642360"/>
              <a:gd name="connsiteY37" fmla="*/ 2674620 h 5844540"/>
              <a:gd name="connsiteX38" fmla="*/ 2011680 w 3642360"/>
              <a:gd name="connsiteY38" fmla="*/ 655320 h 5844540"/>
              <a:gd name="connsiteX39" fmla="*/ 1973580 w 3642360"/>
              <a:gd name="connsiteY39" fmla="*/ 2651760 h 5844540"/>
              <a:gd name="connsiteX40" fmla="*/ 2278380 w 3642360"/>
              <a:gd name="connsiteY40" fmla="*/ 1013460 h 5844540"/>
              <a:gd name="connsiteX41" fmla="*/ 2011680 w 3642360"/>
              <a:gd name="connsiteY41" fmla="*/ 2705100 h 5844540"/>
              <a:gd name="connsiteX42" fmla="*/ 2567940 w 3642360"/>
              <a:gd name="connsiteY42" fmla="*/ 1066800 h 5844540"/>
              <a:gd name="connsiteX43" fmla="*/ 2042160 w 3642360"/>
              <a:gd name="connsiteY43" fmla="*/ 2697480 h 5844540"/>
              <a:gd name="connsiteX44" fmla="*/ 2842260 w 3642360"/>
              <a:gd name="connsiteY44" fmla="*/ 1470660 h 5844540"/>
              <a:gd name="connsiteX45" fmla="*/ 2042160 w 3642360"/>
              <a:gd name="connsiteY45" fmla="*/ 2766060 h 5844540"/>
              <a:gd name="connsiteX46" fmla="*/ 3642360 w 3642360"/>
              <a:gd name="connsiteY46" fmla="*/ 1744980 h 5844540"/>
              <a:gd name="connsiteX47" fmla="*/ 2042160 w 3642360"/>
              <a:gd name="connsiteY47" fmla="*/ 2827020 h 5844540"/>
              <a:gd name="connsiteX48" fmla="*/ 3200400 w 3642360"/>
              <a:gd name="connsiteY48" fmla="*/ 2331720 h 5844540"/>
              <a:gd name="connsiteX49" fmla="*/ 2019300 w 3642360"/>
              <a:gd name="connsiteY49" fmla="*/ 2857500 h 5844540"/>
              <a:gd name="connsiteX50" fmla="*/ 3619500 w 3642360"/>
              <a:gd name="connsiteY50" fmla="*/ 2827020 h 5844540"/>
              <a:gd name="connsiteX51" fmla="*/ 2011680 w 3642360"/>
              <a:gd name="connsiteY51" fmla="*/ 2895600 h 5844540"/>
              <a:gd name="connsiteX52" fmla="*/ 2758440 w 3642360"/>
              <a:gd name="connsiteY52" fmla="*/ 3040380 h 5844540"/>
              <a:gd name="connsiteX53" fmla="*/ 2004060 w 3642360"/>
              <a:gd name="connsiteY53" fmla="*/ 2910840 h 5844540"/>
              <a:gd name="connsiteX54" fmla="*/ 3070860 w 3642360"/>
              <a:gd name="connsiteY54" fmla="*/ 3291840 h 5844540"/>
              <a:gd name="connsiteX55" fmla="*/ 2011680 w 3642360"/>
              <a:gd name="connsiteY55" fmla="*/ 2926080 h 5844540"/>
              <a:gd name="connsiteX56" fmla="*/ 3139440 w 3642360"/>
              <a:gd name="connsiteY56" fmla="*/ 3604260 h 5844540"/>
              <a:gd name="connsiteX57" fmla="*/ 1996440 w 3642360"/>
              <a:gd name="connsiteY57" fmla="*/ 2941320 h 5844540"/>
              <a:gd name="connsiteX58" fmla="*/ 2857500 w 3642360"/>
              <a:gd name="connsiteY58" fmla="*/ 3695700 h 5844540"/>
              <a:gd name="connsiteX59" fmla="*/ 1950720 w 3642360"/>
              <a:gd name="connsiteY59" fmla="*/ 2918460 h 5844540"/>
              <a:gd name="connsiteX60" fmla="*/ 2750820 w 3642360"/>
              <a:gd name="connsiteY60" fmla="*/ 3954780 h 5844540"/>
              <a:gd name="connsiteX61" fmla="*/ 1950720 w 3642360"/>
              <a:gd name="connsiteY61" fmla="*/ 2956560 h 5844540"/>
              <a:gd name="connsiteX62" fmla="*/ 2270760 w 3642360"/>
              <a:gd name="connsiteY62" fmla="*/ 3710940 h 5844540"/>
              <a:gd name="connsiteX63" fmla="*/ 1927860 w 3642360"/>
              <a:gd name="connsiteY63" fmla="*/ 2964180 h 5844540"/>
              <a:gd name="connsiteX64" fmla="*/ 2148840 w 3642360"/>
              <a:gd name="connsiteY64" fmla="*/ 5379720 h 5844540"/>
              <a:gd name="connsiteX65" fmla="*/ 1897380 w 3642360"/>
              <a:gd name="connsiteY65" fmla="*/ 2979420 h 5844540"/>
              <a:gd name="connsiteX66" fmla="*/ 1988820 w 3642360"/>
              <a:gd name="connsiteY66" fmla="*/ 5844540 h 5844540"/>
              <a:gd name="connsiteX67" fmla="*/ 1866900 w 3642360"/>
              <a:gd name="connsiteY67" fmla="*/ 2964180 h 5844540"/>
              <a:gd name="connsiteX68" fmla="*/ 1729740 w 3642360"/>
              <a:gd name="connsiteY68" fmla="*/ 5029200 h 5844540"/>
              <a:gd name="connsiteX69" fmla="*/ 1844040 w 3642360"/>
              <a:gd name="connsiteY69" fmla="*/ 2941320 h 5844540"/>
              <a:gd name="connsiteX70" fmla="*/ 1478280 w 3642360"/>
              <a:gd name="connsiteY70" fmla="*/ 4457700 h 5844540"/>
              <a:gd name="connsiteX71" fmla="*/ 1821180 w 3642360"/>
              <a:gd name="connsiteY71" fmla="*/ 2933700 h 5844540"/>
              <a:gd name="connsiteX72" fmla="*/ 1379220 w 3642360"/>
              <a:gd name="connsiteY72" fmla="*/ 4084320 h 5844540"/>
              <a:gd name="connsiteX73" fmla="*/ 1813560 w 3642360"/>
              <a:gd name="connsiteY73" fmla="*/ 2903220 h 5844540"/>
              <a:gd name="connsiteX74" fmla="*/ 1264920 w 3642360"/>
              <a:gd name="connsiteY74" fmla="*/ 3954780 h 5844540"/>
              <a:gd name="connsiteX75" fmla="*/ 1775460 w 3642360"/>
              <a:gd name="connsiteY75" fmla="*/ 2903220 h 5844540"/>
              <a:gd name="connsiteX76" fmla="*/ 876300 w 3642360"/>
              <a:gd name="connsiteY76" fmla="*/ 4320540 h 5844540"/>
              <a:gd name="connsiteX77" fmla="*/ 1744980 w 3642360"/>
              <a:gd name="connsiteY77" fmla="*/ 2895600 h 5844540"/>
              <a:gd name="connsiteX78" fmla="*/ 723900 w 3642360"/>
              <a:gd name="connsiteY78" fmla="*/ 3832860 h 5844540"/>
              <a:gd name="connsiteX79" fmla="*/ 1729740 w 3642360"/>
              <a:gd name="connsiteY79" fmla="*/ 2857500 h 5844540"/>
              <a:gd name="connsiteX80" fmla="*/ 373380 w 3642360"/>
              <a:gd name="connsiteY80" fmla="*/ 3672840 h 5844540"/>
              <a:gd name="connsiteX81" fmla="*/ 1722120 w 3642360"/>
              <a:gd name="connsiteY81" fmla="*/ 2842260 h 5844540"/>
              <a:gd name="connsiteX82" fmla="*/ 655320 w 3642360"/>
              <a:gd name="connsiteY82" fmla="*/ 3185160 h 5844540"/>
              <a:gd name="connsiteX83" fmla="*/ 1744980 w 3642360"/>
              <a:gd name="connsiteY83" fmla="*/ 2804160 h 5844540"/>
              <a:gd name="connsiteX84" fmla="*/ 0 w 3642360"/>
              <a:gd name="connsiteY84" fmla="*/ 2872740 h 5844540"/>
              <a:gd name="connsiteX85" fmla="*/ 1722120 w 3642360"/>
              <a:gd name="connsiteY85" fmla="*/ 2781300 h 5844540"/>
              <a:gd name="connsiteX86" fmla="*/ 899160 w 3642360"/>
              <a:gd name="connsiteY86" fmla="*/ 2659380 h 5844540"/>
              <a:gd name="connsiteX87" fmla="*/ 1783080 w 3642360"/>
              <a:gd name="connsiteY87" fmla="*/ 2781300 h 5844540"/>
              <a:gd name="connsiteX88" fmla="*/ 685800 w 3642360"/>
              <a:gd name="connsiteY88" fmla="*/ 2346960 h 5844540"/>
              <a:gd name="connsiteX89" fmla="*/ 1737360 w 3642360"/>
              <a:gd name="connsiteY89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1051560 w 3642360"/>
              <a:gd name="connsiteY4" fmla="*/ 2141220 h 5844540"/>
              <a:gd name="connsiteX5" fmla="*/ 990600 w 3642360"/>
              <a:gd name="connsiteY5" fmla="*/ 2095500 h 5844540"/>
              <a:gd name="connsiteX6" fmla="*/ 937260 w 3642360"/>
              <a:gd name="connsiteY6" fmla="*/ 2049780 h 5844540"/>
              <a:gd name="connsiteX7" fmla="*/ 922020 w 3642360"/>
              <a:gd name="connsiteY7" fmla="*/ 2026920 h 5844540"/>
              <a:gd name="connsiteX8" fmla="*/ 876300 w 3642360"/>
              <a:gd name="connsiteY8" fmla="*/ 1996440 h 5844540"/>
              <a:gd name="connsiteX9" fmla="*/ 853440 w 3642360"/>
              <a:gd name="connsiteY9" fmla="*/ 1981200 h 5844540"/>
              <a:gd name="connsiteX10" fmla="*/ 830580 w 3642360"/>
              <a:gd name="connsiteY10" fmla="*/ 1965960 h 5844540"/>
              <a:gd name="connsiteX11" fmla="*/ 800100 w 3642360"/>
              <a:gd name="connsiteY11" fmla="*/ 1943100 h 5844540"/>
              <a:gd name="connsiteX12" fmla="*/ 739140 w 3642360"/>
              <a:gd name="connsiteY12" fmla="*/ 1905000 h 5844540"/>
              <a:gd name="connsiteX13" fmla="*/ 701040 w 3642360"/>
              <a:gd name="connsiteY13" fmla="*/ 1866900 h 5844540"/>
              <a:gd name="connsiteX14" fmla="*/ 678180 w 3642360"/>
              <a:gd name="connsiteY14" fmla="*/ 1844040 h 5844540"/>
              <a:gd name="connsiteX15" fmla="*/ 655320 w 3642360"/>
              <a:gd name="connsiteY15" fmla="*/ 1828800 h 5844540"/>
              <a:gd name="connsiteX16" fmla="*/ 632460 w 3642360"/>
              <a:gd name="connsiteY16" fmla="*/ 1805940 h 5844540"/>
              <a:gd name="connsiteX17" fmla="*/ 609600 w 3642360"/>
              <a:gd name="connsiteY17" fmla="*/ 1790700 h 5844540"/>
              <a:gd name="connsiteX18" fmla="*/ 556260 w 3642360"/>
              <a:gd name="connsiteY18" fmla="*/ 1737360 h 5844540"/>
              <a:gd name="connsiteX19" fmla="*/ 502920 w 3642360"/>
              <a:gd name="connsiteY19" fmla="*/ 1706880 h 5844540"/>
              <a:gd name="connsiteX20" fmla="*/ 449580 w 3642360"/>
              <a:gd name="connsiteY20" fmla="*/ 1661160 h 5844540"/>
              <a:gd name="connsiteX21" fmla="*/ 403860 w 3642360"/>
              <a:gd name="connsiteY21" fmla="*/ 1630680 h 5844540"/>
              <a:gd name="connsiteX22" fmla="*/ 381000 w 3642360"/>
              <a:gd name="connsiteY22" fmla="*/ 1607820 h 5844540"/>
              <a:gd name="connsiteX23" fmla="*/ 358140 w 3642360"/>
              <a:gd name="connsiteY23" fmla="*/ 1600200 h 5844540"/>
              <a:gd name="connsiteX24" fmla="*/ 342900 w 3642360"/>
              <a:gd name="connsiteY24" fmla="*/ 1592580 h 5844540"/>
              <a:gd name="connsiteX25" fmla="*/ 342900 w 3642360"/>
              <a:gd name="connsiteY25" fmla="*/ 1592580 h 5844540"/>
              <a:gd name="connsiteX26" fmla="*/ 1767840 w 3642360"/>
              <a:gd name="connsiteY26" fmla="*/ 2667000 h 5844540"/>
              <a:gd name="connsiteX27" fmla="*/ 487680 w 3642360"/>
              <a:gd name="connsiteY27" fmla="*/ 1386840 h 5844540"/>
              <a:gd name="connsiteX28" fmla="*/ 1813560 w 3642360"/>
              <a:gd name="connsiteY28" fmla="*/ 2682240 h 5844540"/>
              <a:gd name="connsiteX29" fmla="*/ 525780 w 3642360"/>
              <a:gd name="connsiteY29" fmla="*/ 967740 h 5844540"/>
              <a:gd name="connsiteX30" fmla="*/ 1836420 w 3642360"/>
              <a:gd name="connsiteY30" fmla="*/ 2659380 h 5844540"/>
              <a:gd name="connsiteX31" fmla="*/ 1112520 w 3642360"/>
              <a:gd name="connsiteY31" fmla="*/ 1447800 h 5844540"/>
              <a:gd name="connsiteX32" fmla="*/ 1882140 w 3642360"/>
              <a:gd name="connsiteY32" fmla="*/ 2651760 h 5844540"/>
              <a:gd name="connsiteX33" fmla="*/ 1028700 w 3642360"/>
              <a:gd name="connsiteY33" fmla="*/ 487680 h 5844540"/>
              <a:gd name="connsiteX34" fmla="*/ 1897380 w 3642360"/>
              <a:gd name="connsiteY34" fmla="*/ 2659380 h 5844540"/>
              <a:gd name="connsiteX35" fmla="*/ 1699260 w 3642360"/>
              <a:gd name="connsiteY35" fmla="*/ 0 h 5844540"/>
              <a:gd name="connsiteX36" fmla="*/ 1935480 w 3642360"/>
              <a:gd name="connsiteY36" fmla="*/ 2674620 h 5844540"/>
              <a:gd name="connsiteX37" fmla="*/ 2011680 w 3642360"/>
              <a:gd name="connsiteY37" fmla="*/ 655320 h 5844540"/>
              <a:gd name="connsiteX38" fmla="*/ 1973580 w 3642360"/>
              <a:gd name="connsiteY38" fmla="*/ 2651760 h 5844540"/>
              <a:gd name="connsiteX39" fmla="*/ 2278380 w 3642360"/>
              <a:gd name="connsiteY39" fmla="*/ 1013460 h 5844540"/>
              <a:gd name="connsiteX40" fmla="*/ 2011680 w 3642360"/>
              <a:gd name="connsiteY40" fmla="*/ 2705100 h 5844540"/>
              <a:gd name="connsiteX41" fmla="*/ 2567940 w 3642360"/>
              <a:gd name="connsiteY41" fmla="*/ 1066800 h 5844540"/>
              <a:gd name="connsiteX42" fmla="*/ 2042160 w 3642360"/>
              <a:gd name="connsiteY42" fmla="*/ 2697480 h 5844540"/>
              <a:gd name="connsiteX43" fmla="*/ 2842260 w 3642360"/>
              <a:gd name="connsiteY43" fmla="*/ 1470660 h 5844540"/>
              <a:gd name="connsiteX44" fmla="*/ 2042160 w 3642360"/>
              <a:gd name="connsiteY44" fmla="*/ 2766060 h 5844540"/>
              <a:gd name="connsiteX45" fmla="*/ 3642360 w 3642360"/>
              <a:gd name="connsiteY45" fmla="*/ 1744980 h 5844540"/>
              <a:gd name="connsiteX46" fmla="*/ 2042160 w 3642360"/>
              <a:gd name="connsiteY46" fmla="*/ 2827020 h 5844540"/>
              <a:gd name="connsiteX47" fmla="*/ 3200400 w 3642360"/>
              <a:gd name="connsiteY47" fmla="*/ 2331720 h 5844540"/>
              <a:gd name="connsiteX48" fmla="*/ 2019300 w 3642360"/>
              <a:gd name="connsiteY48" fmla="*/ 2857500 h 5844540"/>
              <a:gd name="connsiteX49" fmla="*/ 3619500 w 3642360"/>
              <a:gd name="connsiteY49" fmla="*/ 2827020 h 5844540"/>
              <a:gd name="connsiteX50" fmla="*/ 2011680 w 3642360"/>
              <a:gd name="connsiteY50" fmla="*/ 2895600 h 5844540"/>
              <a:gd name="connsiteX51" fmla="*/ 2758440 w 3642360"/>
              <a:gd name="connsiteY51" fmla="*/ 3040380 h 5844540"/>
              <a:gd name="connsiteX52" fmla="*/ 2004060 w 3642360"/>
              <a:gd name="connsiteY52" fmla="*/ 2910840 h 5844540"/>
              <a:gd name="connsiteX53" fmla="*/ 3070860 w 3642360"/>
              <a:gd name="connsiteY53" fmla="*/ 3291840 h 5844540"/>
              <a:gd name="connsiteX54" fmla="*/ 2011680 w 3642360"/>
              <a:gd name="connsiteY54" fmla="*/ 2926080 h 5844540"/>
              <a:gd name="connsiteX55" fmla="*/ 3139440 w 3642360"/>
              <a:gd name="connsiteY55" fmla="*/ 3604260 h 5844540"/>
              <a:gd name="connsiteX56" fmla="*/ 1996440 w 3642360"/>
              <a:gd name="connsiteY56" fmla="*/ 2941320 h 5844540"/>
              <a:gd name="connsiteX57" fmla="*/ 2857500 w 3642360"/>
              <a:gd name="connsiteY57" fmla="*/ 3695700 h 5844540"/>
              <a:gd name="connsiteX58" fmla="*/ 1950720 w 3642360"/>
              <a:gd name="connsiteY58" fmla="*/ 2918460 h 5844540"/>
              <a:gd name="connsiteX59" fmla="*/ 2750820 w 3642360"/>
              <a:gd name="connsiteY59" fmla="*/ 3954780 h 5844540"/>
              <a:gd name="connsiteX60" fmla="*/ 1950720 w 3642360"/>
              <a:gd name="connsiteY60" fmla="*/ 2956560 h 5844540"/>
              <a:gd name="connsiteX61" fmla="*/ 2270760 w 3642360"/>
              <a:gd name="connsiteY61" fmla="*/ 3710940 h 5844540"/>
              <a:gd name="connsiteX62" fmla="*/ 1927860 w 3642360"/>
              <a:gd name="connsiteY62" fmla="*/ 2964180 h 5844540"/>
              <a:gd name="connsiteX63" fmla="*/ 2148840 w 3642360"/>
              <a:gd name="connsiteY63" fmla="*/ 5379720 h 5844540"/>
              <a:gd name="connsiteX64" fmla="*/ 1897380 w 3642360"/>
              <a:gd name="connsiteY64" fmla="*/ 2979420 h 5844540"/>
              <a:gd name="connsiteX65" fmla="*/ 1988820 w 3642360"/>
              <a:gd name="connsiteY65" fmla="*/ 5844540 h 5844540"/>
              <a:gd name="connsiteX66" fmla="*/ 1866900 w 3642360"/>
              <a:gd name="connsiteY66" fmla="*/ 2964180 h 5844540"/>
              <a:gd name="connsiteX67" fmla="*/ 1729740 w 3642360"/>
              <a:gd name="connsiteY67" fmla="*/ 5029200 h 5844540"/>
              <a:gd name="connsiteX68" fmla="*/ 1844040 w 3642360"/>
              <a:gd name="connsiteY68" fmla="*/ 2941320 h 5844540"/>
              <a:gd name="connsiteX69" fmla="*/ 1478280 w 3642360"/>
              <a:gd name="connsiteY69" fmla="*/ 4457700 h 5844540"/>
              <a:gd name="connsiteX70" fmla="*/ 1821180 w 3642360"/>
              <a:gd name="connsiteY70" fmla="*/ 2933700 h 5844540"/>
              <a:gd name="connsiteX71" fmla="*/ 1379220 w 3642360"/>
              <a:gd name="connsiteY71" fmla="*/ 4084320 h 5844540"/>
              <a:gd name="connsiteX72" fmla="*/ 1813560 w 3642360"/>
              <a:gd name="connsiteY72" fmla="*/ 2903220 h 5844540"/>
              <a:gd name="connsiteX73" fmla="*/ 1264920 w 3642360"/>
              <a:gd name="connsiteY73" fmla="*/ 3954780 h 5844540"/>
              <a:gd name="connsiteX74" fmla="*/ 1775460 w 3642360"/>
              <a:gd name="connsiteY74" fmla="*/ 2903220 h 5844540"/>
              <a:gd name="connsiteX75" fmla="*/ 876300 w 3642360"/>
              <a:gd name="connsiteY75" fmla="*/ 4320540 h 5844540"/>
              <a:gd name="connsiteX76" fmla="*/ 1744980 w 3642360"/>
              <a:gd name="connsiteY76" fmla="*/ 2895600 h 5844540"/>
              <a:gd name="connsiteX77" fmla="*/ 723900 w 3642360"/>
              <a:gd name="connsiteY77" fmla="*/ 3832860 h 5844540"/>
              <a:gd name="connsiteX78" fmla="*/ 1729740 w 3642360"/>
              <a:gd name="connsiteY78" fmla="*/ 2857500 h 5844540"/>
              <a:gd name="connsiteX79" fmla="*/ 373380 w 3642360"/>
              <a:gd name="connsiteY79" fmla="*/ 3672840 h 5844540"/>
              <a:gd name="connsiteX80" fmla="*/ 1722120 w 3642360"/>
              <a:gd name="connsiteY80" fmla="*/ 2842260 h 5844540"/>
              <a:gd name="connsiteX81" fmla="*/ 655320 w 3642360"/>
              <a:gd name="connsiteY81" fmla="*/ 3185160 h 5844540"/>
              <a:gd name="connsiteX82" fmla="*/ 1744980 w 3642360"/>
              <a:gd name="connsiteY82" fmla="*/ 2804160 h 5844540"/>
              <a:gd name="connsiteX83" fmla="*/ 0 w 3642360"/>
              <a:gd name="connsiteY83" fmla="*/ 2872740 h 5844540"/>
              <a:gd name="connsiteX84" fmla="*/ 1722120 w 3642360"/>
              <a:gd name="connsiteY84" fmla="*/ 2781300 h 5844540"/>
              <a:gd name="connsiteX85" fmla="*/ 899160 w 3642360"/>
              <a:gd name="connsiteY85" fmla="*/ 2659380 h 5844540"/>
              <a:gd name="connsiteX86" fmla="*/ 1783080 w 3642360"/>
              <a:gd name="connsiteY86" fmla="*/ 2781300 h 5844540"/>
              <a:gd name="connsiteX87" fmla="*/ 685800 w 3642360"/>
              <a:gd name="connsiteY87" fmla="*/ 2346960 h 5844540"/>
              <a:gd name="connsiteX88" fmla="*/ 1737360 w 3642360"/>
              <a:gd name="connsiteY88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990600 w 3642360"/>
              <a:gd name="connsiteY4" fmla="*/ 2095500 h 5844540"/>
              <a:gd name="connsiteX5" fmla="*/ 937260 w 3642360"/>
              <a:gd name="connsiteY5" fmla="*/ 2049780 h 5844540"/>
              <a:gd name="connsiteX6" fmla="*/ 922020 w 3642360"/>
              <a:gd name="connsiteY6" fmla="*/ 2026920 h 5844540"/>
              <a:gd name="connsiteX7" fmla="*/ 876300 w 3642360"/>
              <a:gd name="connsiteY7" fmla="*/ 1996440 h 5844540"/>
              <a:gd name="connsiteX8" fmla="*/ 853440 w 3642360"/>
              <a:gd name="connsiteY8" fmla="*/ 1981200 h 5844540"/>
              <a:gd name="connsiteX9" fmla="*/ 830580 w 3642360"/>
              <a:gd name="connsiteY9" fmla="*/ 1965960 h 5844540"/>
              <a:gd name="connsiteX10" fmla="*/ 800100 w 3642360"/>
              <a:gd name="connsiteY10" fmla="*/ 1943100 h 5844540"/>
              <a:gd name="connsiteX11" fmla="*/ 739140 w 3642360"/>
              <a:gd name="connsiteY11" fmla="*/ 1905000 h 5844540"/>
              <a:gd name="connsiteX12" fmla="*/ 701040 w 3642360"/>
              <a:gd name="connsiteY12" fmla="*/ 1866900 h 5844540"/>
              <a:gd name="connsiteX13" fmla="*/ 678180 w 3642360"/>
              <a:gd name="connsiteY13" fmla="*/ 1844040 h 5844540"/>
              <a:gd name="connsiteX14" fmla="*/ 655320 w 3642360"/>
              <a:gd name="connsiteY14" fmla="*/ 1828800 h 5844540"/>
              <a:gd name="connsiteX15" fmla="*/ 632460 w 3642360"/>
              <a:gd name="connsiteY15" fmla="*/ 1805940 h 5844540"/>
              <a:gd name="connsiteX16" fmla="*/ 609600 w 3642360"/>
              <a:gd name="connsiteY16" fmla="*/ 1790700 h 5844540"/>
              <a:gd name="connsiteX17" fmla="*/ 556260 w 3642360"/>
              <a:gd name="connsiteY17" fmla="*/ 1737360 h 5844540"/>
              <a:gd name="connsiteX18" fmla="*/ 502920 w 3642360"/>
              <a:gd name="connsiteY18" fmla="*/ 1706880 h 5844540"/>
              <a:gd name="connsiteX19" fmla="*/ 449580 w 3642360"/>
              <a:gd name="connsiteY19" fmla="*/ 1661160 h 5844540"/>
              <a:gd name="connsiteX20" fmla="*/ 403860 w 3642360"/>
              <a:gd name="connsiteY20" fmla="*/ 1630680 h 5844540"/>
              <a:gd name="connsiteX21" fmla="*/ 381000 w 3642360"/>
              <a:gd name="connsiteY21" fmla="*/ 1607820 h 5844540"/>
              <a:gd name="connsiteX22" fmla="*/ 358140 w 3642360"/>
              <a:gd name="connsiteY22" fmla="*/ 1600200 h 5844540"/>
              <a:gd name="connsiteX23" fmla="*/ 342900 w 3642360"/>
              <a:gd name="connsiteY23" fmla="*/ 1592580 h 5844540"/>
              <a:gd name="connsiteX24" fmla="*/ 342900 w 3642360"/>
              <a:gd name="connsiteY24" fmla="*/ 1592580 h 5844540"/>
              <a:gd name="connsiteX25" fmla="*/ 1767840 w 3642360"/>
              <a:gd name="connsiteY25" fmla="*/ 2667000 h 5844540"/>
              <a:gd name="connsiteX26" fmla="*/ 487680 w 3642360"/>
              <a:gd name="connsiteY26" fmla="*/ 1386840 h 5844540"/>
              <a:gd name="connsiteX27" fmla="*/ 1813560 w 3642360"/>
              <a:gd name="connsiteY27" fmla="*/ 2682240 h 5844540"/>
              <a:gd name="connsiteX28" fmla="*/ 525780 w 3642360"/>
              <a:gd name="connsiteY28" fmla="*/ 967740 h 5844540"/>
              <a:gd name="connsiteX29" fmla="*/ 1836420 w 3642360"/>
              <a:gd name="connsiteY29" fmla="*/ 2659380 h 5844540"/>
              <a:gd name="connsiteX30" fmla="*/ 1112520 w 3642360"/>
              <a:gd name="connsiteY30" fmla="*/ 1447800 h 5844540"/>
              <a:gd name="connsiteX31" fmla="*/ 1882140 w 3642360"/>
              <a:gd name="connsiteY31" fmla="*/ 2651760 h 5844540"/>
              <a:gd name="connsiteX32" fmla="*/ 1028700 w 3642360"/>
              <a:gd name="connsiteY32" fmla="*/ 487680 h 5844540"/>
              <a:gd name="connsiteX33" fmla="*/ 1897380 w 3642360"/>
              <a:gd name="connsiteY33" fmla="*/ 2659380 h 5844540"/>
              <a:gd name="connsiteX34" fmla="*/ 1699260 w 3642360"/>
              <a:gd name="connsiteY34" fmla="*/ 0 h 5844540"/>
              <a:gd name="connsiteX35" fmla="*/ 1935480 w 3642360"/>
              <a:gd name="connsiteY35" fmla="*/ 2674620 h 5844540"/>
              <a:gd name="connsiteX36" fmla="*/ 2011680 w 3642360"/>
              <a:gd name="connsiteY36" fmla="*/ 655320 h 5844540"/>
              <a:gd name="connsiteX37" fmla="*/ 1973580 w 3642360"/>
              <a:gd name="connsiteY37" fmla="*/ 2651760 h 5844540"/>
              <a:gd name="connsiteX38" fmla="*/ 2278380 w 3642360"/>
              <a:gd name="connsiteY38" fmla="*/ 1013460 h 5844540"/>
              <a:gd name="connsiteX39" fmla="*/ 2011680 w 3642360"/>
              <a:gd name="connsiteY39" fmla="*/ 2705100 h 5844540"/>
              <a:gd name="connsiteX40" fmla="*/ 2567940 w 3642360"/>
              <a:gd name="connsiteY40" fmla="*/ 1066800 h 5844540"/>
              <a:gd name="connsiteX41" fmla="*/ 2042160 w 3642360"/>
              <a:gd name="connsiteY41" fmla="*/ 2697480 h 5844540"/>
              <a:gd name="connsiteX42" fmla="*/ 2842260 w 3642360"/>
              <a:gd name="connsiteY42" fmla="*/ 1470660 h 5844540"/>
              <a:gd name="connsiteX43" fmla="*/ 2042160 w 3642360"/>
              <a:gd name="connsiteY43" fmla="*/ 2766060 h 5844540"/>
              <a:gd name="connsiteX44" fmla="*/ 3642360 w 3642360"/>
              <a:gd name="connsiteY44" fmla="*/ 1744980 h 5844540"/>
              <a:gd name="connsiteX45" fmla="*/ 2042160 w 3642360"/>
              <a:gd name="connsiteY45" fmla="*/ 2827020 h 5844540"/>
              <a:gd name="connsiteX46" fmla="*/ 3200400 w 3642360"/>
              <a:gd name="connsiteY46" fmla="*/ 2331720 h 5844540"/>
              <a:gd name="connsiteX47" fmla="*/ 2019300 w 3642360"/>
              <a:gd name="connsiteY47" fmla="*/ 2857500 h 5844540"/>
              <a:gd name="connsiteX48" fmla="*/ 3619500 w 3642360"/>
              <a:gd name="connsiteY48" fmla="*/ 2827020 h 5844540"/>
              <a:gd name="connsiteX49" fmla="*/ 2011680 w 3642360"/>
              <a:gd name="connsiteY49" fmla="*/ 2895600 h 5844540"/>
              <a:gd name="connsiteX50" fmla="*/ 2758440 w 3642360"/>
              <a:gd name="connsiteY50" fmla="*/ 3040380 h 5844540"/>
              <a:gd name="connsiteX51" fmla="*/ 2004060 w 3642360"/>
              <a:gd name="connsiteY51" fmla="*/ 2910840 h 5844540"/>
              <a:gd name="connsiteX52" fmla="*/ 3070860 w 3642360"/>
              <a:gd name="connsiteY52" fmla="*/ 3291840 h 5844540"/>
              <a:gd name="connsiteX53" fmla="*/ 2011680 w 3642360"/>
              <a:gd name="connsiteY53" fmla="*/ 2926080 h 5844540"/>
              <a:gd name="connsiteX54" fmla="*/ 3139440 w 3642360"/>
              <a:gd name="connsiteY54" fmla="*/ 3604260 h 5844540"/>
              <a:gd name="connsiteX55" fmla="*/ 1996440 w 3642360"/>
              <a:gd name="connsiteY55" fmla="*/ 2941320 h 5844540"/>
              <a:gd name="connsiteX56" fmla="*/ 2857500 w 3642360"/>
              <a:gd name="connsiteY56" fmla="*/ 3695700 h 5844540"/>
              <a:gd name="connsiteX57" fmla="*/ 1950720 w 3642360"/>
              <a:gd name="connsiteY57" fmla="*/ 2918460 h 5844540"/>
              <a:gd name="connsiteX58" fmla="*/ 2750820 w 3642360"/>
              <a:gd name="connsiteY58" fmla="*/ 3954780 h 5844540"/>
              <a:gd name="connsiteX59" fmla="*/ 1950720 w 3642360"/>
              <a:gd name="connsiteY59" fmla="*/ 2956560 h 5844540"/>
              <a:gd name="connsiteX60" fmla="*/ 2270760 w 3642360"/>
              <a:gd name="connsiteY60" fmla="*/ 3710940 h 5844540"/>
              <a:gd name="connsiteX61" fmla="*/ 1927860 w 3642360"/>
              <a:gd name="connsiteY61" fmla="*/ 2964180 h 5844540"/>
              <a:gd name="connsiteX62" fmla="*/ 2148840 w 3642360"/>
              <a:gd name="connsiteY62" fmla="*/ 5379720 h 5844540"/>
              <a:gd name="connsiteX63" fmla="*/ 1897380 w 3642360"/>
              <a:gd name="connsiteY63" fmla="*/ 2979420 h 5844540"/>
              <a:gd name="connsiteX64" fmla="*/ 1988820 w 3642360"/>
              <a:gd name="connsiteY64" fmla="*/ 5844540 h 5844540"/>
              <a:gd name="connsiteX65" fmla="*/ 1866900 w 3642360"/>
              <a:gd name="connsiteY65" fmla="*/ 2964180 h 5844540"/>
              <a:gd name="connsiteX66" fmla="*/ 1729740 w 3642360"/>
              <a:gd name="connsiteY66" fmla="*/ 5029200 h 5844540"/>
              <a:gd name="connsiteX67" fmla="*/ 1844040 w 3642360"/>
              <a:gd name="connsiteY67" fmla="*/ 2941320 h 5844540"/>
              <a:gd name="connsiteX68" fmla="*/ 1478280 w 3642360"/>
              <a:gd name="connsiteY68" fmla="*/ 4457700 h 5844540"/>
              <a:gd name="connsiteX69" fmla="*/ 1821180 w 3642360"/>
              <a:gd name="connsiteY69" fmla="*/ 2933700 h 5844540"/>
              <a:gd name="connsiteX70" fmla="*/ 1379220 w 3642360"/>
              <a:gd name="connsiteY70" fmla="*/ 4084320 h 5844540"/>
              <a:gd name="connsiteX71" fmla="*/ 1813560 w 3642360"/>
              <a:gd name="connsiteY71" fmla="*/ 2903220 h 5844540"/>
              <a:gd name="connsiteX72" fmla="*/ 1264920 w 3642360"/>
              <a:gd name="connsiteY72" fmla="*/ 3954780 h 5844540"/>
              <a:gd name="connsiteX73" fmla="*/ 1775460 w 3642360"/>
              <a:gd name="connsiteY73" fmla="*/ 2903220 h 5844540"/>
              <a:gd name="connsiteX74" fmla="*/ 876300 w 3642360"/>
              <a:gd name="connsiteY74" fmla="*/ 4320540 h 5844540"/>
              <a:gd name="connsiteX75" fmla="*/ 1744980 w 3642360"/>
              <a:gd name="connsiteY75" fmla="*/ 2895600 h 5844540"/>
              <a:gd name="connsiteX76" fmla="*/ 723900 w 3642360"/>
              <a:gd name="connsiteY76" fmla="*/ 3832860 h 5844540"/>
              <a:gd name="connsiteX77" fmla="*/ 1729740 w 3642360"/>
              <a:gd name="connsiteY77" fmla="*/ 2857500 h 5844540"/>
              <a:gd name="connsiteX78" fmla="*/ 373380 w 3642360"/>
              <a:gd name="connsiteY78" fmla="*/ 3672840 h 5844540"/>
              <a:gd name="connsiteX79" fmla="*/ 1722120 w 3642360"/>
              <a:gd name="connsiteY79" fmla="*/ 2842260 h 5844540"/>
              <a:gd name="connsiteX80" fmla="*/ 655320 w 3642360"/>
              <a:gd name="connsiteY80" fmla="*/ 3185160 h 5844540"/>
              <a:gd name="connsiteX81" fmla="*/ 1744980 w 3642360"/>
              <a:gd name="connsiteY81" fmla="*/ 2804160 h 5844540"/>
              <a:gd name="connsiteX82" fmla="*/ 0 w 3642360"/>
              <a:gd name="connsiteY82" fmla="*/ 2872740 h 5844540"/>
              <a:gd name="connsiteX83" fmla="*/ 1722120 w 3642360"/>
              <a:gd name="connsiteY83" fmla="*/ 2781300 h 5844540"/>
              <a:gd name="connsiteX84" fmla="*/ 899160 w 3642360"/>
              <a:gd name="connsiteY84" fmla="*/ 2659380 h 5844540"/>
              <a:gd name="connsiteX85" fmla="*/ 1783080 w 3642360"/>
              <a:gd name="connsiteY85" fmla="*/ 2781300 h 5844540"/>
              <a:gd name="connsiteX86" fmla="*/ 685800 w 3642360"/>
              <a:gd name="connsiteY86" fmla="*/ 2346960 h 5844540"/>
              <a:gd name="connsiteX87" fmla="*/ 1737360 w 3642360"/>
              <a:gd name="connsiteY87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937260 w 3642360"/>
              <a:gd name="connsiteY4" fmla="*/ 2049780 h 5844540"/>
              <a:gd name="connsiteX5" fmla="*/ 922020 w 3642360"/>
              <a:gd name="connsiteY5" fmla="*/ 2026920 h 5844540"/>
              <a:gd name="connsiteX6" fmla="*/ 876300 w 3642360"/>
              <a:gd name="connsiteY6" fmla="*/ 1996440 h 5844540"/>
              <a:gd name="connsiteX7" fmla="*/ 853440 w 3642360"/>
              <a:gd name="connsiteY7" fmla="*/ 1981200 h 5844540"/>
              <a:gd name="connsiteX8" fmla="*/ 830580 w 3642360"/>
              <a:gd name="connsiteY8" fmla="*/ 1965960 h 5844540"/>
              <a:gd name="connsiteX9" fmla="*/ 800100 w 3642360"/>
              <a:gd name="connsiteY9" fmla="*/ 1943100 h 5844540"/>
              <a:gd name="connsiteX10" fmla="*/ 739140 w 3642360"/>
              <a:gd name="connsiteY10" fmla="*/ 1905000 h 5844540"/>
              <a:gd name="connsiteX11" fmla="*/ 701040 w 3642360"/>
              <a:gd name="connsiteY11" fmla="*/ 1866900 h 5844540"/>
              <a:gd name="connsiteX12" fmla="*/ 678180 w 3642360"/>
              <a:gd name="connsiteY12" fmla="*/ 1844040 h 5844540"/>
              <a:gd name="connsiteX13" fmla="*/ 655320 w 3642360"/>
              <a:gd name="connsiteY13" fmla="*/ 1828800 h 5844540"/>
              <a:gd name="connsiteX14" fmla="*/ 632460 w 3642360"/>
              <a:gd name="connsiteY14" fmla="*/ 1805940 h 5844540"/>
              <a:gd name="connsiteX15" fmla="*/ 609600 w 3642360"/>
              <a:gd name="connsiteY15" fmla="*/ 1790700 h 5844540"/>
              <a:gd name="connsiteX16" fmla="*/ 556260 w 3642360"/>
              <a:gd name="connsiteY16" fmla="*/ 1737360 h 5844540"/>
              <a:gd name="connsiteX17" fmla="*/ 502920 w 3642360"/>
              <a:gd name="connsiteY17" fmla="*/ 1706880 h 5844540"/>
              <a:gd name="connsiteX18" fmla="*/ 449580 w 3642360"/>
              <a:gd name="connsiteY18" fmla="*/ 1661160 h 5844540"/>
              <a:gd name="connsiteX19" fmla="*/ 403860 w 3642360"/>
              <a:gd name="connsiteY19" fmla="*/ 1630680 h 5844540"/>
              <a:gd name="connsiteX20" fmla="*/ 381000 w 3642360"/>
              <a:gd name="connsiteY20" fmla="*/ 1607820 h 5844540"/>
              <a:gd name="connsiteX21" fmla="*/ 358140 w 3642360"/>
              <a:gd name="connsiteY21" fmla="*/ 1600200 h 5844540"/>
              <a:gd name="connsiteX22" fmla="*/ 342900 w 3642360"/>
              <a:gd name="connsiteY22" fmla="*/ 1592580 h 5844540"/>
              <a:gd name="connsiteX23" fmla="*/ 342900 w 3642360"/>
              <a:gd name="connsiteY23" fmla="*/ 1592580 h 5844540"/>
              <a:gd name="connsiteX24" fmla="*/ 1767840 w 3642360"/>
              <a:gd name="connsiteY24" fmla="*/ 2667000 h 5844540"/>
              <a:gd name="connsiteX25" fmla="*/ 487680 w 3642360"/>
              <a:gd name="connsiteY25" fmla="*/ 1386840 h 5844540"/>
              <a:gd name="connsiteX26" fmla="*/ 1813560 w 3642360"/>
              <a:gd name="connsiteY26" fmla="*/ 2682240 h 5844540"/>
              <a:gd name="connsiteX27" fmla="*/ 525780 w 3642360"/>
              <a:gd name="connsiteY27" fmla="*/ 967740 h 5844540"/>
              <a:gd name="connsiteX28" fmla="*/ 1836420 w 3642360"/>
              <a:gd name="connsiteY28" fmla="*/ 2659380 h 5844540"/>
              <a:gd name="connsiteX29" fmla="*/ 1112520 w 3642360"/>
              <a:gd name="connsiteY29" fmla="*/ 1447800 h 5844540"/>
              <a:gd name="connsiteX30" fmla="*/ 1882140 w 3642360"/>
              <a:gd name="connsiteY30" fmla="*/ 2651760 h 5844540"/>
              <a:gd name="connsiteX31" fmla="*/ 1028700 w 3642360"/>
              <a:gd name="connsiteY31" fmla="*/ 487680 h 5844540"/>
              <a:gd name="connsiteX32" fmla="*/ 1897380 w 3642360"/>
              <a:gd name="connsiteY32" fmla="*/ 2659380 h 5844540"/>
              <a:gd name="connsiteX33" fmla="*/ 1699260 w 3642360"/>
              <a:gd name="connsiteY33" fmla="*/ 0 h 5844540"/>
              <a:gd name="connsiteX34" fmla="*/ 1935480 w 3642360"/>
              <a:gd name="connsiteY34" fmla="*/ 2674620 h 5844540"/>
              <a:gd name="connsiteX35" fmla="*/ 2011680 w 3642360"/>
              <a:gd name="connsiteY35" fmla="*/ 655320 h 5844540"/>
              <a:gd name="connsiteX36" fmla="*/ 1973580 w 3642360"/>
              <a:gd name="connsiteY36" fmla="*/ 2651760 h 5844540"/>
              <a:gd name="connsiteX37" fmla="*/ 2278380 w 3642360"/>
              <a:gd name="connsiteY37" fmla="*/ 1013460 h 5844540"/>
              <a:gd name="connsiteX38" fmla="*/ 2011680 w 3642360"/>
              <a:gd name="connsiteY38" fmla="*/ 2705100 h 5844540"/>
              <a:gd name="connsiteX39" fmla="*/ 2567940 w 3642360"/>
              <a:gd name="connsiteY39" fmla="*/ 1066800 h 5844540"/>
              <a:gd name="connsiteX40" fmla="*/ 2042160 w 3642360"/>
              <a:gd name="connsiteY40" fmla="*/ 2697480 h 5844540"/>
              <a:gd name="connsiteX41" fmla="*/ 2842260 w 3642360"/>
              <a:gd name="connsiteY41" fmla="*/ 1470660 h 5844540"/>
              <a:gd name="connsiteX42" fmla="*/ 2042160 w 3642360"/>
              <a:gd name="connsiteY42" fmla="*/ 2766060 h 5844540"/>
              <a:gd name="connsiteX43" fmla="*/ 3642360 w 3642360"/>
              <a:gd name="connsiteY43" fmla="*/ 1744980 h 5844540"/>
              <a:gd name="connsiteX44" fmla="*/ 2042160 w 3642360"/>
              <a:gd name="connsiteY44" fmla="*/ 2827020 h 5844540"/>
              <a:gd name="connsiteX45" fmla="*/ 3200400 w 3642360"/>
              <a:gd name="connsiteY45" fmla="*/ 2331720 h 5844540"/>
              <a:gd name="connsiteX46" fmla="*/ 2019300 w 3642360"/>
              <a:gd name="connsiteY46" fmla="*/ 2857500 h 5844540"/>
              <a:gd name="connsiteX47" fmla="*/ 3619500 w 3642360"/>
              <a:gd name="connsiteY47" fmla="*/ 2827020 h 5844540"/>
              <a:gd name="connsiteX48" fmla="*/ 2011680 w 3642360"/>
              <a:gd name="connsiteY48" fmla="*/ 2895600 h 5844540"/>
              <a:gd name="connsiteX49" fmla="*/ 2758440 w 3642360"/>
              <a:gd name="connsiteY49" fmla="*/ 3040380 h 5844540"/>
              <a:gd name="connsiteX50" fmla="*/ 2004060 w 3642360"/>
              <a:gd name="connsiteY50" fmla="*/ 2910840 h 5844540"/>
              <a:gd name="connsiteX51" fmla="*/ 3070860 w 3642360"/>
              <a:gd name="connsiteY51" fmla="*/ 3291840 h 5844540"/>
              <a:gd name="connsiteX52" fmla="*/ 2011680 w 3642360"/>
              <a:gd name="connsiteY52" fmla="*/ 2926080 h 5844540"/>
              <a:gd name="connsiteX53" fmla="*/ 3139440 w 3642360"/>
              <a:gd name="connsiteY53" fmla="*/ 3604260 h 5844540"/>
              <a:gd name="connsiteX54" fmla="*/ 1996440 w 3642360"/>
              <a:gd name="connsiteY54" fmla="*/ 2941320 h 5844540"/>
              <a:gd name="connsiteX55" fmla="*/ 2857500 w 3642360"/>
              <a:gd name="connsiteY55" fmla="*/ 3695700 h 5844540"/>
              <a:gd name="connsiteX56" fmla="*/ 1950720 w 3642360"/>
              <a:gd name="connsiteY56" fmla="*/ 2918460 h 5844540"/>
              <a:gd name="connsiteX57" fmla="*/ 2750820 w 3642360"/>
              <a:gd name="connsiteY57" fmla="*/ 3954780 h 5844540"/>
              <a:gd name="connsiteX58" fmla="*/ 1950720 w 3642360"/>
              <a:gd name="connsiteY58" fmla="*/ 2956560 h 5844540"/>
              <a:gd name="connsiteX59" fmla="*/ 2270760 w 3642360"/>
              <a:gd name="connsiteY59" fmla="*/ 3710940 h 5844540"/>
              <a:gd name="connsiteX60" fmla="*/ 1927860 w 3642360"/>
              <a:gd name="connsiteY60" fmla="*/ 2964180 h 5844540"/>
              <a:gd name="connsiteX61" fmla="*/ 2148840 w 3642360"/>
              <a:gd name="connsiteY61" fmla="*/ 5379720 h 5844540"/>
              <a:gd name="connsiteX62" fmla="*/ 1897380 w 3642360"/>
              <a:gd name="connsiteY62" fmla="*/ 2979420 h 5844540"/>
              <a:gd name="connsiteX63" fmla="*/ 1988820 w 3642360"/>
              <a:gd name="connsiteY63" fmla="*/ 5844540 h 5844540"/>
              <a:gd name="connsiteX64" fmla="*/ 1866900 w 3642360"/>
              <a:gd name="connsiteY64" fmla="*/ 2964180 h 5844540"/>
              <a:gd name="connsiteX65" fmla="*/ 1729740 w 3642360"/>
              <a:gd name="connsiteY65" fmla="*/ 5029200 h 5844540"/>
              <a:gd name="connsiteX66" fmla="*/ 1844040 w 3642360"/>
              <a:gd name="connsiteY66" fmla="*/ 2941320 h 5844540"/>
              <a:gd name="connsiteX67" fmla="*/ 1478280 w 3642360"/>
              <a:gd name="connsiteY67" fmla="*/ 4457700 h 5844540"/>
              <a:gd name="connsiteX68" fmla="*/ 1821180 w 3642360"/>
              <a:gd name="connsiteY68" fmla="*/ 2933700 h 5844540"/>
              <a:gd name="connsiteX69" fmla="*/ 1379220 w 3642360"/>
              <a:gd name="connsiteY69" fmla="*/ 4084320 h 5844540"/>
              <a:gd name="connsiteX70" fmla="*/ 1813560 w 3642360"/>
              <a:gd name="connsiteY70" fmla="*/ 2903220 h 5844540"/>
              <a:gd name="connsiteX71" fmla="*/ 1264920 w 3642360"/>
              <a:gd name="connsiteY71" fmla="*/ 3954780 h 5844540"/>
              <a:gd name="connsiteX72" fmla="*/ 1775460 w 3642360"/>
              <a:gd name="connsiteY72" fmla="*/ 2903220 h 5844540"/>
              <a:gd name="connsiteX73" fmla="*/ 876300 w 3642360"/>
              <a:gd name="connsiteY73" fmla="*/ 4320540 h 5844540"/>
              <a:gd name="connsiteX74" fmla="*/ 1744980 w 3642360"/>
              <a:gd name="connsiteY74" fmla="*/ 2895600 h 5844540"/>
              <a:gd name="connsiteX75" fmla="*/ 723900 w 3642360"/>
              <a:gd name="connsiteY75" fmla="*/ 3832860 h 5844540"/>
              <a:gd name="connsiteX76" fmla="*/ 1729740 w 3642360"/>
              <a:gd name="connsiteY76" fmla="*/ 2857500 h 5844540"/>
              <a:gd name="connsiteX77" fmla="*/ 373380 w 3642360"/>
              <a:gd name="connsiteY77" fmla="*/ 3672840 h 5844540"/>
              <a:gd name="connsiteX78" fmla="*/ 1722120 w 3642360"/>
              <a:gd name="connsiteY78" fmla="*/ 2842260 h 5844540"/>
              <a:gd name="connsiteX79" fmla="*/ 655320 w 3642360"/>
              <a:gd name="connsiteY79" fmla="*/ 3185160 h 5844540"/>
              <a:gd name="connsiteX80" fmla="*/ 1744980 w 3642360"/>
              <a:gd name="connsiteY80" fmla="*/ 2804160 h 5844540"/>
              <a:gd name="connsiteX81" fmla="*/ 0 w 3642360"/>
              <a:gd name="connsiteY81" fmla="*/ 2872740 h 5844540"/>
              <a:gd name="connsiteX82" fmla="*/ 1722120 w 3642360"/>
              <a:gd name="connsiteY82" fmla="*/ 2781300 h 5844540"/>
              <a:gd name="connsiteX83" fmla="*/ 899160 w 3642360"/>
              <a:gd name="connsiteY83" fmla="*/ 2659380 h 5844540"/>
              <a:gd name="connsiteX84" fmla="*/ 1783080 w 3642360"/>
              <a:gd name="connsiteY84" fmla="*/ 2781300 h 5844540"/>
              <a:gd name="connsiteX85" fmla="*/ 685800 w 3642360"/>
              <a:gd name="connsiteY85" fmla="*/ 2346960 h 5844540"/>
              <a:gd name="connsiteX86" fmla="*/ 1737360 w 3642360"/>
              <a:gd name="connsiteY86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922020 w 3642360"/>
              <a:gd name="connsiteY4" fmla="*/ 2026920 h 5844540"/>
              <a:gd name="connsiteX5" fmla="*/ 876300 w 3642360"/>
              <a:gd name="connsiteY5" fmla="*/ 1996440 h 5844540"/>
              <a:gd name="connsiteX6" fmla="*/ 853440 w 3642360"/>
              <a:gd name="connsiteY6" fmla="*/ 1981200 h 5844540"/>
              <a:gd name="connsiteX7" fmla="*/ 830580 w 3642360"/>
              <a:gd name="connsiteY7" fmla="*/ 1965960 h 5844540"/>
              <a:gd name="connsiteX8" fmla="*/ 800100 w 3642360"/>
              <a:gd name="connsiteY8" fmla="*/ 1943100 h 5844540"/>
              <a:gd name="connsiteX9" fmla="*/ 739140 w 3642360"/>
              <a:gd name="connsiteY9" fmla="*/ 1905000 h 5844540"/>
              <a:gd name="connsiteX10" fmla="*/ 701040 w 3642360"/>
              <a:gd name="connsiteY10" fmla="*/ 1866900 h 5844540"/>
              <a:gd name="connsiteX11" fmla="*/ 678180 w 3642360"/>
              <a:gd name="connsiteY11" fmla="*/ 1844040 h 5844540"/>
              <a:gd name="connsiteX12" fmla="*/ 655320 w 3642360"/>
              <a:gd name="connsiteY12" fmla="*/ 1828800 h 5844540"/>
              <a:gd name="connsiteX13" fmla="*/ 632460 w 3642360"/>
              <a:gd name="connsiteY13" fmla="*/ 1805940 h 5844540"/>
              <a:gd name="connsiteX14" fmla="*/ 609600 w 3642360"/>
              <a:gd name="connsiteY14" fmla="*/ 1790700 h 5844540"/>
              <a:gd name="connsiteX15" fmla="*/ 556260 w 3642360"/>
              <a:gd name="connsiteY15" fmla="*/ 1737360 h 5844540"/>
              <a:gd name="connsiteX16" fmla="*/ 502920 w 3642360"/>
              <a:gd name="connsiteY16" fmla="*/ 1706880 h 5844540"/>
              <a:gd name="connsiteX17" fmla="*/ 449580 w 3642360"/>
              <a:gd name="connsiteY17" fmla="*/ 1661160 h 5844540"/>
              <a:gd name="connsiteX18" fmla="*/ 403860 w 3642360"/>
              <a:gd name="connsiteY18" fmla="*/ 1630680 h 5844540"/>
              <a:gd name="connsiteX19" fmla="*/ 381000 w 3642360"/>
              <a:gd name="connsiteY19" fmla="*/ 1607820 h 5844540"/>
              <a:gd name="connsiteX20" fmla="*/ 358140 w 3642360"/>
              <a:gd name="connsiteY20" fmla="*/ 1600200 h 5844540"/>
              <a:gd name="connsiteX21" fmla="*/ 342900 w 3642360"/>
              <a:gd name="connsiteY21" fmla="*/ 1592580 h 5844540"/>
              <a:gd name="connsiteX22" fmla="*/ 342900 w 3642360"/>
              <a:gd name="connsiteY22" fmla="*/ 1592580 h 5844540"/>
              <a:gd name="connsiteX23" fmla="*/ 1767840 w 3642360"/>
              <a:gd name="connsiteY23" fmla="*/ 2667000 h 5844540"/>
              <a:gd name="connsiteX24" fmla="*/ 487680 w 3642360"/>
              <a:gd name="connsiteY24" fmla="*/ 1386840 h 5844540"/>
              <a:gd name="connsiteX25" fmla="*/ 1813560 w 3642360"/>
              <a:gd name="connsiteY25" fmla="*/ 2682240 h 5844540"/>
              <a:gd name="connsiteX26" fmla="*/ 525780 w 3642360"/>
              <a:gd name="connsiteY26" fmla="*/ 967740 h 5844540"/>
              <a:gd name="connsiteX27" fmla="*/ 1836420 w 3642360"/>
              <a:gd name="connsiteY27" fmla="*/ 2659380 h 5844540"/>
              <a:gd name="connsiteX28" fmla="*/ 1112520 w 3642360"/>
              <a:gd name="connsiteY28" fmla="*/ 1447800 h 5844540"/>
              <a:gd name="connsiteX29" fmla="*/ 1882140 w 3642360"/>
              <a:gd name="connsiteY29" fmla="*/ 2651760 h 5844540"/>
              <a:gd name="connsiteX30" fmla="*/ 1028700 w 3642360"/>
              <a:gd name="connsiteY30" fmla="*/ 487680 h 5844540"/>
              <a:gd name="connsiteX31" fmla="*/ 1897380 w 3642360"/>
              <a:gd name="connsiteY31" fmla="*/ 2659380 h 5844540"/>
              <a:gd name="connsiteX32" fmla="*/ 1699260 w 3642360"/>
              <a:gd name="connsiteY32" fmla="*/ 0 h 5844540"/>
              <a:gd name="connsiteX33" fmla="*/ 1935480 w 3642360"/>
              <a:gd name="connsiteY33" fmla="*/ 2674620 h 5844540"/>
              <a:gd name="connsiteX34" fmla="*/ 2011680 w 3642360"/>
              <a:gd name="connsiteY34" fmla="*/ 655320 h 5844540"/>
              <a:gd name="connsiteX35" fmla="*/ 1973580 w 3642360"/>
              <a:gd name="connsiteY35" fmla="*/ 2651760 h 5844540"/>
              <a:gd name="connsiteX36" fmla="*/ 2278380 w 3642360"/>
              <a:gd name="connsiteY36" fmla="*/ 1013460 h 5844540"/>
              <a:gd name="connsiteX37" fmla="*/ 2011680 w 3642360"/>
              <a:gd name="connsiteY37" fmla="*/ 2705100 h 5844540"/>
              <a:gd name="connsiteX38" fmla="*/ 2567940 w 3642360"/>
              <a:gd name="connsiteY38" fmla="*/ 1066800 h 5844540"/>
              <a:gd name="connsiteX39" fmla="*/ 2042160 w 3642360"/>
              <a:gd name="connsiteY39" fmla="*/ 2697480 h 5844540"/>
              <a:gd name="connsiteX40" fmla="*/ 2842260 w 3642360"/>
              <a:gd name="connsiteY40" fmla="*/ 1470660 h 5844540"/>
              <a:gd name="connsiteX41" fmla="*/ 2042160 w 3642360"/>
              <a:gd name="connsiteY41" fmla="*/ 2766060 h 5844540"/>
              <a:gd name="connsiteX42" fmla="*/ 3642360 w 3642360"/>
              <a:gd name="connsiteY42" fmla="*/ 1744980 h 5844540"/>
              <a:gd name="connsiteX43" fmla="*/ 2042160 w 3642360"/>
              <a:gd name="connsiteY43" fmla="*/ 2827020 h 5844540"/>
              <a:gd name="connsiteX44" fmla="*/ 3200400 w 3642360"/>
              <a:gd name="connsiteY44" fmla="*/ 2331720 h 5844540"/>
              <a:gd name="connsiteX45" fmla="*/ 2019300 w 3642360"/>
              <a:gd name="connsiteY45" fmla="*/ 2857500 h 5844540"/>
              <a:gd name="connsiteX46" fmla="*/ 3619500 w 3642360"/>
              <a:gd name="connsiteY46" fmla="*/ 2827020 h 5844540"/>
              <a:gd name="connsiteX47" fmla="*/ 2011680 w 3642360"/>
              <a:gd name="connsiteY47" fmla="*/ 2895600 h 5844540"/>
              <a:gd name="connsiteX48" fmla="*/ 2758440 w 3642360"/>
              <a:gd name="connsiteY48" fmla="*/ 3040380 h 5844540"/>
              <a:gd name="connsiteX49" fmla="*/ 2004060 w 3642360"/>
              <a:gd name="connsiteY49" fmla="*/ 2910840 h 5844540"/>
              <a:gd name="connsiteX50" fmla="*/ 3070860 w 3642360"/>
              <a:gd name="connsiteY50" fmla="*/ 3291840 h 5844540"/>
              <a:gd name="connsiteX51" fmla="*/ 2011680 w 3642360"/>
              <a:gd name="connsiteY51" fmla="*/ 2926080 h 5844540"/>
              <a:gd name="connsiteX52" fmla="*/ 3139440 w 3642360"/>
              <a:gd name="connsiteY52" fmla="*/ 3604260 h 5844540"/>
              <a:gd name="connsiteX53" fmla="*/ 1996440 w 3642360"/>
              <a:gd name="connsiteY53" fmla="*/ 2941320 h 5844540"/>
              <a:gd name="connsiteX54" fmla="*/ 2857500 w 3642360"/>
              <a:gd name="connsiteY54" fmla="*/ 3695700 h 5844540"/>
              <a:gd name="connsiteX55" fmla="*/ 1950720 w 3642360"/>
              <a:gd name="connsiteY55" fmla="*/ 2918460 h 5844540"/>
              <a:gd name="connsiteX56" fmla="*/ 2750820 w 3642360"/>
              <a:gd name="connsiteY56" fmla="*/ 3954780 h 5844540"/>
              <a:gd name="connsiteX57" fmla="*/ 1950720 w 3642360"/>
              <a:gd name="connsiteY57" fmla="*/ 2956560 h 5844540"/>
              <a:gd name="connsiteX58" fmla="*/ 2270760 w 3642360"/>
              <a:gd name="connsiteY58" fmla="*/ 3710940 h 5844540"/>
              <a:gd name="connsiteX59" fmla="*/ 1927860 w 3642360"/>
              <a:gd name="connsiteY59" fmla="*/ 2964180 h 5844540"/>
              <a:gd name="connsiteX60" fmla="*/ 2148840 w 3642360"/>
              <a:gd name="connsiteY60" fmla="*/ 5379720 h 5844540"/>
              <a:gd name="connsiteX61" fmla="*/ 1897380 w 3642360"/>
              <a:gd name="connsiteY61" fmla="*/ 2979420 h 5844540"/>
              <a:gd name="connsiteX62" fmla="*/ 1988820 w 3642360"/>
              <a:gd name="connsiteY62" fmla="*/ 5844540 h 5844540"/>
              <a:gd name="connsiteX63" fmla="*/ 1866900 w 3642360"/>
              <a:gd name="connsiteY63" fmla="*/ 2964180 h 5844540"/>
              <a:gd name="connsiteX64" fmla="*/ 1729740 w 3642360"/>
              <a:gd name="connsiteY64" fmla="*/ 5029200 h 5844540"/>
              <a:gd name="connsiteX65" fmla="*/ 1844040 w 3642360"/>
              <a:gd name="connsiteY65" fmla="*/ 2941320 h 5844540"/>
              <a:gd name="connsiteX66" fmla="*/ 1478280 w 3642360"/>
              <a:gd name="connsiteY66" fmla="*/ 4457700 h 5844540"/>
              <a:gd name="connsiteX67" fmla="*/ 1821180 w 3642360"/>
              <a:gd name="connsiteY67" fmla="*/ 2933700 h 5844540"/>
              <a:gd name="connsiteX68" fmla="*/ 1379220 w 3642360"/>
              <a:gd name="connsiteY68" fmla="*/ 4084320 h 5844540"/>
              <a:gd name="connsiteX69" fmla="*/ 1813560 w 3642360"/>
              <a:gd name="connsiteY69" fmla="*/ 2903220 h 5844540"/>
              <a:gd name="connsiteX70" fmla="*/ 1264920 w 3642360"/>
              <a:gd name="connsiteY70" fmla="*/ 3954780 h 5844540"/>
              <a:gd name="connsiteX71" fmla="*/ 1775460 w 3642360"/>
              <a:gd name="connsiteY71" fmla="*/ 2903220 h 5844540"/>
              <a:gd name="connsiteX72" fmla="*/ 876300 w 3642360"/>
              <a:gd name="connsiteY72" fmla="*/ 4320540 h 5844540"/>
              <a:gd name="connsiteX73" fmla="*/ 1744980 w 3642360"/>
              <a:gd name="connsiteY73" fmla="*/ 2895600 h 5844540"/>
              <a:gd name="connsiteX74" fmla="*/ 723900 w 3642360"/>
              <a:gd name="connsiteY74" fmla="*/ 3832860 h 5844540"/>
              <a:gd name="connsiteX75" fmla="*/ 1729740 w 3642360"/>
              <a:gd name="connsiteY75" fmla="*/ 2857500 h 5844540"/>
              <a:gd name="connsiteX76" fmla="*/ 373380 w 3642360"/>
              <a:gd name="connsiteY76" fmla="*/ 3672840 h 5844540"/>
              <a:gd name="connsiteX77" fmla="*/ 1722120 w 3642360"/>
              <a:gd name="connsiteY77" fmla="*/ 2842260 h 5844540"/>
              <a:gd name="connsiteX78" fmla="*/ 655320 w 3642360"/>
              <a:gd name="connsiteY78" fmla="*/ 3185160 h 5844540"/>
              <a:gd name="connsiteX79" fmla="*/ 1744980 w 3642360"/>
              <a:gd name="connsiteY79" fmla="*/ 2804160 h 5844540"/>
              <a:gd name="connsiteX80" fmla="*/ 0 w 3642360"/>
              <a:gd name="connsiteY80" fmla="*/ 2872740 h 5844540"/>
              <a:gd name="connsiteX81" fmla="*/ 1722120 w 3642360"/>
              <a:gd name="connsiteY81" fmla="*/ 2781300 h 5844540"/>
              <a:gd name="connsiteX82" fmla="*/ 899160 w 3642360"/>
              <a:gd name="connsiteY82" fmla="*/ 2659380 h 5844540"/>
              <a:gd name="connsiteX83" fmla="*/ 1783080 w 3642360"/>
              <a:gd name="connsiteY83" fmla="*/ 2781300 h 5844540"/>
              <a:gd name="connsiteX84" fmla="*/ 685800 w 3642360"/>
              <a:gd name="connsiteY84" fmla="*/ 2346960 h 5844540"/>
              <a:gd name="connsiteX85" fmla="*/ 1737360 w 3642360"/>
              <a:gd name="connsiteY85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876300 w 3642360"/>
              <a:gd name="connsiteY4" fmla="*/ 1996440 h 5844540"/>
              <a:gd name="connsiteX5" fmla="*/ 853440 w 3642360"/>
              <a:gd name="connsiteY5" fmla="*/ 1981200 h 5844540"/>
              <a:gd name="connsiteX6" fmla="*/ 830580 w 3642360"/>
              <a:gd name="connsiteY6" fmla="*/ 1965960 h 5844540"/>
              <a:gd name="connsiteX7" fmla="*/ 800100 w 3642360"/>
              <a:gd name="connsiteY7" fmla="*/ 1943100 h 5844540"/>
              <a:gd name="connsiteX8" fmla="*/ 739140 w 3642360"/>
              <a:gd name="connsiteY8" fmla="*/ 1905000 h 5844540"/>
              <a:gd name="connsiteX9" fmla="*/ 701040 w 3642360"/>
              <a:gd name="connsiteY9" fmla="*/ 1866900 h 5844540"/>
              <a:gd name="connsiteX10" fmla="*/ 678180 w 3642360"/>
              <a:gd name="connsiteY10" fmla="*/ 1844040 h 5844540"/>
              <a:gd name="connsiteX11" fmla="*/ 655320 w 3642360"/>
              <a:gd name="connsiteY11" fmla="*/ 1828800 h 5844540"/>
              <a:gd name="connsiteX12" fmla="*/ 632460 w 3642360"/>
              <a:gd name="connsiteY12" fmla="*/ 1805940 h 5844540"/>
              <a:gd name="connsiteX13" fmla="*/ 609600 w 3642360"/>
              <a:gd name="connsiteY13" fmla="*/ 1790700 h 5844540"/>
              <a:gd name="connsiteX14" fmla="*/ 556260 w 3642360"/>
              <a:gd name="connsiteY14" fmla="*/ 1737360 h 5844540"/>
              <a:gd name="connsiteX15" fmla="*/ 502920 w 3642360"/>
              <a:gd name="connsiteY15" fmla="*/ 1706880 h 5844540"/>
              <a:gd name="connsiteX16" fmla="*/ 449580 w 3642360"/>
              <a:gd name="connsiteY16" fmla="*/ 1661160 h 5844540"/>
              <a:gd name="connsiteX17" fmla="*/ 403860 w 3642360"/>
              <a:gd name="connsiteY17" fmla="*/ 1630680 h 5844540"/>
              <a:gd name="connsiteX18" fmla="*/ 381000 w 3642360"/>
              <a:gd name="connsiteY18" fmla="*/ 1607820 h 5844540"/>
              <a:gd name="connsiteX19" fmla="*/ 358140 w 3642360"/>
              <a:gd name="connsiteY19" fmla="*/ 1600200 h 5844540"/>
              <a:gd name="connsiteX20" fmla="*/ 342900 w 3642360"/>
              <a:gd name="connsiteY20" fmla="*/ 1592580 h 5844540"/>
              <a:gd name="connsiteX21" fmla="*/ 342900 w 3642360"/>
              <a:gd name="connsiteY21" fmla="*/ 1592580 h 5844540"/>
              <a:gd name="connsiteX22" fmla="*/ 1767840 w 3642360"/>
              <a:gd name="connsiteY22" fmla="*/ 2667000 h 5844540"/>
              <a:gd name="connsiteX23" fmla="*/ 487680 w 3642360"/>
              <a:gd name="connsiteY23" fmla="*/ 1386840 h 5844540"/>
              <a:gd name="connsiteX24" fmla="*/ 1813560 w 3642360"/>
              <a:gd name="connsiteY24" fmla="*/ 2682240 h 5844540"/>
              <a:gd name="connsiteX25" fmla="*/ 525780 w 3642360"/>
              <a:gd name="connsiteY25" fmla="*/ 967740 h 5844540"/>
              <a:gd name="connsiteX26" fmla="*/ 1836420 w 3642360"/>
              <a:gd name="connsiteY26" fmla="*/ 2659380 h 5844540"/>
              <a:gd name="connsiteX27" fmla="*/ 1112520 w 3642360"/>
              <a:gd name="connsiteY27" fmla="*/ 1447800 h 5844540"/>
              <a:gd name="connsiteX28" fmla="*/ 1882140 w 3642360"/>
              <a:gd name="connsiteY28" fmla="*/ 2651760 h 5844540"/>
              <a:gd name="connsiteX29" fmla="*/ 1028700 w 3642360"/>
              <a:gd name="connsiteY29" fmla="*/ 487680 h 5844540"/>
              <a:gd name="connsiteX30" fmla="*/ 1897380 w 3642360"/>
              <a:gd name="connsiteY30" fmla="*/ 2659380 h 5844540"/>
              <a:gd name="connsiteX31" fmla="*/ 1699260 w 3642360"/>
              <a:gd name="connsiteY31" fmla="*/ 0 h 5844540"/>
              <a:gd name="connsiteX32" fmla="*/ 1935480 w 3642360"/>
              <a:gd name="connsiteY32" fmla="*/ 2674620 h 5844540"/>
              <a:gd name="connsiteX33" fmla="*/ 2011680 w 3642360"/>
              <a:gd name="connsiteY33" fmla="*/ 655320 h 5844540"/>
              <a:gd name="connsiteX34" fmla="*/ 1973580 w 3642360"/>
              <a:gd name="connsiteY34" fmla="*/ 2651760 h 5844540"/>
              <a:gd name="connsiteX35" fmla="*/ 2278380 w 3642360"/>
              <a:gd name="connsiteY35" fmla="*/ 1013460 h 5844540"/>
              <a:gd name="connsiteX36" fmla="*/ 2011680 w 3642360"/>
              <a:gd name="connsiteY36" fmla="*/ 2705100 h 5844540"/>
              <a:gd name="connsiteX37" fmla="*/ 2567940 w 3642360"/>
              <a:gd name="connsiteY37" fmla="*/ 1066800 h 5844540"/>
              <a:gd name="connsiteX38" fmla="*/ 2042160 w 3642360"/>
              <a:gd name="connsiteY38" fmla="*/ 2697480 h 5844540"/>
              <a:gd name="connsiteX39" fmla="*/ 2842260 w 3642360"/>
              <a:gd name="connsiteY39" fmla="*/ 1470660 h 5844540"/>
              <a:gd name="connsiteX40" fmla="*/ 2042160 w 3642360"/>
              <a:gd name="connsiteY40" fmla="*/ 2766060 h 5844540"/>
              <a:gd name="connsiteX41" fmla="*/ 3642360 w 3642360"/>
              <a:gd name="connsiteY41" fmla="*/ 1744980 h 5844540"/>
              <a:gd name="connsiteX42" fmla="*/ 2042160 w 3642360"/>
              <a:gd name="connsiteY42" fmla="*/ 2827020 h 5844540"/>
              <a:gd name="connsiteX43" fmla="*/ 3200400 w 3642360"/>
              <a:gd name="connsiteY43" fmla="*/ 2331720 h 5844540"/>
              <a:gd name="connsiteX44" fmla="*/ 2019300 w 3642360"/>
              <a:gd name="connsiteY44" fmla="*/ 2857500 h 5844540"/>
              <a:gd name="connsiteX45" fmla="*/ 3619500 w 3642360"/>
              <a:gd name="connsiteY45" fmla="*/ 2827020 h 5844540"/>
              <a:gd name="connsiteX46" fmla="*/ 2011680 w 3642360"/>
              <a:gd name="connsiteY46" fmla="*/ 2895600 h 5844540"/>
              <a:gd name="connsiteX47" fmla="*/ 2758440 w 3642360"/>
              <a:gd name="connsiteY47" fmla="*/ 3040380 h 5844540"/>
              <a:gd name="connsiteX48" fmla="*/ 2004060 w 3642360"/>
              <a:gd name="connsiteY48" fmla="*/ 2910840 h 5844540"/>
              <a:gd name="connsiteX49" fmla="*/ 3070860 w 3642360"/>
              <a:gd name="connsiteY49" fmla="*/ 3291840 h 5844540"/>
              <a:gd name="connsiteX50" fmla="*/ 2011680 w 3642360"/>
              <a:gd name="connsiteY50" fmla="*/ 2926080 h 5844540"/>
              <a:gd name="connsiteX51" fmla="*/ 3139440 w 3642360"/>
              <a:gd name="connsiteY51" fmla="*/ 3604260 h 5844540"/>
              <a:gd name="connsiteX52" fmla="*/ 1996440 w 3642360"/>
              <a:gd name="connsiteY52" fmla="*/ 2941320 h 5844540"/>
              <a:gd name="connsiteX53" fmla="*/ 2857500 w 3642360"/>
              <a:gd name="connsiteY53" fmla="*/ 3695700 h 5844540"/>
              <a:gd name="connsiteX54" fmla="*/ 1950720 w 3642360"/>
              <a:gd name="connsiteY54" fmla="*/ 2918460 h 5844540"/>
              <a:gd name="connsiteX55" fmla="*/ 2750820 w 3642360"/>
              <a:gd name="connsiteY55" fmla="*/ 3954780 h 5844540"/>
              <a:gd name="connsiteX56" fmla="*/ 1950720 w 3642360"/>
              <a:gd name="connsiteY56" fmla="*/ 2956560 h 5844540"/>
              <a:gd name="connsiteX57" fmla="*/ 2270760 w 3642360"/>
              <a:gd name="connsiteY57" fmla="*/ 3710940 h 5844540"/>
              <a:gd name="connsiteX58" fmla="*/ 1927860 w 3642360"/>
              <a:gd name="connsiteY58" fmla="*/ 2964180 h 5844540"/>
              <a:gd name="connsiteX59" fmla="*/ 2148840 w 3642360"/>
              <a:gd name="connsiteY59" fmla="*/ 5379720 h 5844540"/>
              <a:gd name="connsiteX60" fmla="*/ 1897380 w 3642360"/>
              <a:gd name="connsiteY60" fmla="*/ 2979420 h 5844540"/>
              <a:gd name="connsiteX61" fmla="*/ 1988820 w 3642360"/>
              <a:gd name="connsiteY61" fmla="*/ 5844540 h 5844540"/>
              <a:gd name="connsiteX62" fmla="*/ 1866900 w 3642360"/>
              <a:gd name="connsiteY62" fmla="*/ 2964180 h 5844540"/>
              <a:gd name="connsiteX63" fmla="*/ 1729740 w 3642360"/>
              <a:gd name="connsiteY63" fmla="*/ 5029200 h 5844540"/>
              <a:gd name="connsiteX64" fmla="*/ 1844040 w 3642360"/>
              <a:gd name="connsiteY64" fmla="*/ 2941320 h 5844540"/>
              <a:gd name="connsiteX65" fmla="*/ 1478280 w 3642360"/>
              <a:gd name="connsiteY65" fmla="*/ 4457700 h 5844540"/>
              <a:gd name="connsiteX66" fmla="*/ 1821180 w 3642360"/>
              <a:gd name="connsiteY66" fmla="*/ 2933700 h 5844540"/>
              <a:gd name="connsiteX67" fmla="*/ 1379220 w 3642360"/>
              <a:gd name="connsiteY67" fmla="*/ 4084320 h 5844540"/>
              <a:gd name="connsiteX68" fmla="*/ 1813560 w 3642360"/>
              <a:gd name="connsiteY68" fmla="*/ 2903220 h 5844540"/>
              <a:gd name="connsiteX69" fmla="*/ 1264920 w 3642360"/>
              <a:gd name="connsiteY69" fmla="*/ 3954780 h 5844540"/>
              <a:gd name="connsiteX70" fmla="*/ 1775460 w 3642360"/>
              <a:gd name="connsiteY70" fmla="*/ 2903220 h 5844540"/>
              <a:gd name="connsiteX71" fmla="*/ 876300 w 3642360"/>
              <a:gd name="connsiteY71" fmla="*/ 4320540 h 5844540"/>
              <a:gd name="connsiteX72" fmla="*/ 1744980 w 3642360"/>
              <a:gd name="connsiteY72" fmla="*/ 2895600 h 5844540"/>
              <a:gd name="connsiteX73" fmla="*/ 723900 w 3642360"/>
              <a:gd name="connsiteY73" fmla="*/ 3832860 h 5844540"/>
              <a:gd name="connsiteX74" fmla="*/ 1729740 w 3642360"/>
              <a:gd name="connsiteY74" fmla="*/ 2857500 h 5844540"/>
              <a:gd name="connsiteX75" fmla="*/ 373380 w 3642360"/>
              <a:gd name="connsiteY75" fmla="*/ 3672840 h 5844540"/>
              <a:gd name="connsiteX76" fmla="*/ 1722120 w 3642360"/>
              <a:gd name="connsiteY76" fmla="*/ 2842260 h 5844540"/>
              <a:gd name="connsiteX77" fmla="*/ 655320 w 3642360"/>
              <a:gd name="connsiteY77" fmla="*/ 3185160 h 5844540"/>
              <a:gd name="connsiteX78" fmla="*/ 1744980 w 3642360"/>
              <a:gd name="connsiteY78" fmla="*/ 2804160 h 5844540"/>
              <a:gd name="connsiteX79" fmla="*/ 0 w 3642360"/>
              <a:gd name="connsiteY79" fmla="*/ 2872740 h 5844540"/>
              <a:gd name="connsiteX80" fmla="*/ 1722120 w 3642360"/>
              <a:gd name="connsiteY80" fmla="*/ 2781300 h 5844540"/>
              <a:gd name="connsiteX81" fmla="*/ 899160 w 3642360"/>
              <a:gd name="connsiteY81" fmla="*/ 2659380 h 5844540"/>
              <a:gd name="connsiteX82" fmla="*/ 1783080 w 3642360"/>
              <a:gd name="connsiteY82" fmla="*/ 2781300 h 5844540"/>
              <a:gd name="connsiteX83" fmla="*/ 685800 w 3642360"/>
              <a:gd name="connsiteY83" fmla="*/ 2346960 h 5844540"/>
              <a:gd name="connsiteX84" fmla="*/ 1737360 w 3642360"/>
              <a:gd name="connsiteY84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853440 w 3642360"/>
              <a:gd name="connsiteY4" fmla="*/ 1981200 h 5844540"/>
              <a:gd name="connsiteX5" fmla="*/ 830580 w 3642360"/>
              <a:gd name="connsiteY5" fmla="*/ 1965960 h 5844540"/>
              <a:gd name="connsiteX6" fmla="*/ 800100 w 3642360"/>
              <a:gd name="connsiteY6" fmla="*/ 1943100 h 5844540"/>
              <a:gd name="connsiteX7" fmla="*/ 739140 w 3642360"/>
              <a:gd name="connsiteY7" fmla="*/ 1905000 h 5844540"/>
              <a:gd name="connsiteX8" fmla="*/ 701040 w 3642360"/>
              <a:gd name="connsiteY8" fmla="*/ 1866900 h 5844540"/>
              <a:gd name="connsiteX9" fmla="*/ 678180 w 3642360"/>
              <a:gd name="connsiteY9" fmla="*/ 1844040 h 5844540"/>
              <a:gd name="connsiteX10" fmla="*/ 655320 w 3642360"/>
              <a:gd name="connsiteY10" fmla="*/ 1828800 h 5844540"/>
              <a:gd name="connsiteX11" fmla="*/ 632460 w 3642360"/>
              <a:gd name="connsiteY11" fmla="*/ 1805940 h 5844540"/>
              <a:gd name="connsiteX12" fmla="*/ 609600 w 3642360"/>
              <a:gd name="connsiteY12" fmla="*/ 1790700 h 5844540"/>
              <a:gd name="connsiteX13" fmla="*/ 556260 w 3642360"/>
              <a:gd name="connsiteY13" fmla="*/ 1737360 h 5844540"/>
              <a:gd name="connsiteX14" fmla="*/ 502920 w 3642360"/>
              <a:gd name="connsiteY14" fmla="*/ 1706880 h 5844540"/>
              <a:gd name="connsiteX15" fmla="*/ 449580 w 3642360"/>
              <a:gd name="connsiteY15" fmla="*/ 1661160 h 5844540"/>
              <a:gd name="connsiteX16" fmla="*/ 403860 w 3642360"/>
              <a:gd name="connsiteY16" fmla="*/ 1630680 h 5844540"/>
              <a:gd name="connsiteX17" fmla="*/ 381000 w 3642360"/>
              <a:gd name="connsiteY17" fmla="*/ 1607820 h 5844540"/>
              <a:gd name="connsiteX18" fmla="*/ 358140 w 3642360"/>
              <a:gd name="connsiteY18" fmla="*/ 1600200 h 5844540"/>
              <a:gd name="connsiteX19" fmla="*/ 342900 w 3642360"/>
              <a:gd name="connsiteY19" fmla="*/ 1592580 h 5844540"/>
              <a:gd name="connsiteX20" fmla="*/ 342900 w 3642360"/>
              <a:gd name="connsiteY20" fmla="*/ 1592580 h 5844540"/>
              <a:gd name="connsiteX21" fmla="*/ 1767840 w 3642360"/>
              <a:gd name="connsiteY21" fmla="*/ 2667000 h 5844540"/>
              <a:gd name="connsiteX22" fmla="*/ 487680 w 3642360"/>
              <a:gd name="connsiteY22" fmla="*/ 1386840 h 5844540"/>
              <a:gd name="connsiteX23" fmla="*/ 1813560 w 3642360"/>
              <a:gd name="connsiteY23" fmla="*/ 2682240 h 5844540"/>
              <a:gd name="connsiteX24" fmla="*/ 525780 w 3642360"/>
              <a:gd name="connsiteY24" fmla="*/ 967740 h 5844540"/>
              <a:gd name="connsiteX25" fmla="*/ 1836420 w 3642360"/>
              <a:gd name="connsiteY25" fmla="*/ 2659380 h 5844540"/>
              <a:gd name="connsiteX26" fmla="*/ 1112520 w 3642360"/>
              <a:gd name="connsiteY26" fmla="*/ 1447800 h 5844540"/>
              <a:gd name="connsiteX27" fmla="*/ 1882140 w 3642360"/>
              <a:gd name="connsiteY27" fmla="*/ 2651760 h 5844540"/>
              <a:gd name="connsiteX28" fmla="*/ 1028700 w 3642360"/>
              <a:gd name="connsiteY28" fmla="*/ 487680 h 5844540"/>
              <a:gd name="connsiteX29" fmla="*/ 1897380 w 3642360"/>
              <a:gd name="connsiteY29" fmla="*/ 2659380 h 5844540"/>
              <a:gd name="connsiteX30" fmla="*/ 1699260 w 3642360"/>
              <a:gd name="connsiteY30" fmla="*/ 0 h 5844540"/>
              <a:gd name="connsiteX31" fmla="*/ 1935480 w 3642360"/>
              <a:gd name="connsiteY31" fmla="*/ 2674620 h 5844540"/>
              <a:gd name="connsiteX32" fmla="*/ 2011680 w 3642360"/>
              <a:gd name="connsiteY32" fmla="*/ 655320 h 5844540"/>
              <a:gd name="connsiteX33" fmla="*/ 1973580 w 3642360"/>
              <a:gd name="connsiteY33" fmla="*/ 2651760 h 5844540"/>
              <a:gd name="connsiteX34" fmla="*/ 2278380 w 3642360"/>
              <a:gd name="connsiteY34" fmla="*/ 1013460 h 5844540"/>
              <a:gd name="connsiteX35" fmla="*/ 2011680 w 3642360"/>
              <a:gd name="connsiteY35" fmla="*/ 2705100 h 5844540"/>
              <a:gd name="connsiteX36" fmla="*/ 2567940 w 3642360"/>
              <a:gd name="connsiteY36" fmla="*/ 1066800 h 5844540"/>
              <a:gd name="connsiteX37" fmla="*/ 2042160 w 3642360"/>
              <a:gd name="connsiteY37" fmla="*/ 2697480 h 5844540"/>
              <a:gd name="connsiteX38" fmla="*/ 2842260 w 3642360"/>
              <a:gd name="connsiteY38" fmla="*/ 1470660 h 5844540"/>
              <a:gd name="connsiteX39" fmla="*/ 2042160 w 3642360"/>
              <a:gd name="connsiteY39" fmla="*/ 2766060 h 5844540"/>
              <a:gd name="connsiteX40" fmla="*/ 3642360 w 3642360"/>
              <a:gd name="connsiteY40" fmla="*/ 1744980 h 5844540"/>
              <a:gd name="connsiteX41" fmla="*/ 2042160 w 3642360"/>
              <a:gd name="connsiteY41" fmla="*/ 2827020 h 5844540"/>
              <a:gd name="connsiteX42" fmla="*/ 3200400 w 3642360"/>
              <a:gd name="connsiteY42" fmla="*/ 2331720 h 5844540"/>
              <a:gd name="connsiteX43" fmla="*/ 2019300 w 3642360"/>
              <a:gd name="connsiteY43" fmla="*/ 2857500 h 5844540"/>
              <a:gd name="connsiteX44" fmla="*/ 3619500 w 3642360"/>
              <a:gd name="connsiteY44" fmla="*/ 2827020 h 5844540"/>
              <a:gd name="connsiteX45" fmla="*/ 2011680 w 3642360"/>
              <a:gd name="connsiteY45" fmla="*/ 2895600 h 5844540"/>
              <a:gd name="connsiteX46" fmla="*/ 2758440 w 3642360"/>
              <a:gd name="connsiteY46" fmla="*/ 3040380 h 5844540"/>
              <a:gd name="connsiteX47" fmla="*/ 2004060 w 3642360"/>
              <a:gd name="connsiteY47" fmla="*/ 2910840 h 5844540"/>
              <a:gd name="connsiteX48" fmla="*/ 3070860 w 3642360"/>
              <a:gd name="connsiteY48" fmla="*/ 3291840 h 5844540"/>
              <a:gd name="connsiteX49" fmla="*/ 2011680 w 3642360"/>
              <a:gd name="connsiteY49" fmla="*/ 2926080 h 5844540"/>
              <a:gd name="connsiteX50" fmla="*/ 3139440 w 3642360"/>
              <a:gd name="connsiteY50" fmla="*/ 3604260 h 5844540"/>
              <a:gd name="connsiteX51" fmla="*/ 1996440 w 3642360"/>
              <a:gd name="connsiteY51" fmla="*/ 2941320 h 5844540"/>
              <a:gd name="connsiteX52" fmla="*/ 2857500 w 3642360"/>
              <a:gd name="connsiteY52" fmla="*/ 3695700 h 5844540"/>
              <a:gd name="connsiteX53" fmla="*/ 1950720 w 3642360"/>
              <a:gd name="connsiteY53" fmla="*/ 2918460 h 5844540"/>
              <a:gd name="connsiteX54" fmla="*/ 2750820 w 3642360"/>
              <a:gd name="connsiteY54" fmla="*/ 3954780 h 5844540"/>
              <a:gd name="connsiteX55" fmla="*/ 1950720 w 3642360"/>
              <a:gd name="connsiteY55" fmla="*/ 2956560 h 5844540"/>
              <a:gd name="connsiteX56" fmla="*/ 2270760 w 3642360"/>
              <a:gd name="connsiteY56" fmla="*/ 3710940 h 5844540"/>
              <a:gd name="connsiteX57" fmla="*/ 1927860 w 3642360"/>
              <a:gd name="connsiteY57" fmla="*/ 2964180 h 5844540"/>
              <a:gd name="connsiteX58" fmla="*/ 2148840 w 3642360"/>
              <a:gd name="connsiteY58" fmla="*/ 5379720 h 5844540"/>
              <a:gd name="connsiteX59" fmla="*/ 1897380 w 3642360"/>
              <a:gd name="connsiteY59" fmla="*/ 2979420 h 5844540"/>
              <a:gd name="connsiteX60" fmla="*/ 1988820 w 3642360"/>
              <a:gd name="connsiteY60" fmla="*/ 5844540 h 5844540"/>
              <a:gd name="connsiteX61" fmla="*/ 1866900 w 3642360"/>
              <a:gd name="connsiteY61" fmla="*/ 2964180 h 5844540"/>
              <a:gd name="connsiteX62" fmla="*/ 1729740 w 3642360"/>
              <a:gd name="connsiteY62" fmla="*/ 5029200 h 5844540"/>
              <a:gd name="connsiteX63" fmla="*/ 1844040 w 3642360"/>
              <a:gd name="connsiteY63" fmla="*/ 2941320 h 5844540"/>
              <a:gd name="connsiteX64" fmla="*/ 1478280 w 3642360"/>
              <a:gd name="connsiteY64" fmla="*/ 4457700 h 5844540"/>
              <a:gd name="connsiteX65" fmla="*/ 1821180 w 3642360"/>
              <a:gd name="connsiteY65" fmla="*/ 2933700 h 5844540"/>
              <a:gd name="connsiteX66" fmla="*/ 1379220 w 3642360"/>
              <a:gd name="connsiteY66" fmla="*/ 4084320 h 5844540"/>
              <a:gd name="connsiteX67" fmla="*/ 1813560 w 3642360"/>
              <a:gd name="connsiteY67" fmla="*/ 2903220 h 5844540"/>
              <a:gd name="connsiteX68" fmla="*/ 1264920 w 3642360"/>
              <a:gd name="connsiteY68" fmla="*/ 3954780 h 5844540"/>
              <a:gd name="connsiteX69" fmla="*/ 1775460 w 3642360"/>
              <a:gd name="connsiteY69" fmla="*/ 2903220 h 5844540"/>
              <a:gd name="connsiteX70" fmla="*/ 876300 w 3642360"/>
              <a:gd name="connsiteY70" fmla="*/ 4320540 h 5844540"/>
              <a:gd name="connsiteX71" fmla="*/ 1744980 w 3642360"/>
              <a:gd name="connsiteY71" fmla="*/ 2895600 h 5844540"/>
              <a:gd name="connsiteX72" fmla="*/ 723900 w 3642360"/>
              <a:gd name="connsiteY72" fmla="*/ 3832860 h 5844540"/>
              <a:gd name="connsiteX73" fmla="*/ 1729740 w 3642360"/>
              <a:gd name="connsiteY73" fmla="*/ 2857500 h 5844540"/>
              <a:gd name="connsiteX74" fmla="*/ 373380 w 3642360"/>
              <a:gd name="connsiteY74" fmla="*/ 3672840 h 5844540"/>
              <a:gd name="connsiteX75" fmla="*/ 1722120 w 3642360"/>
              <a:gd name="connsiteY75" fmla="*/ 2842260 h 5844540"/>
              <a:gd name="connsiteX76" fmla="*/ 655320 w 3642360"/>
              <a:gd name="connsiteY76" fmla="*/ 3185160 h 5844540"/>
              <a:gd name="connsiteX77" fmla="*/ 1744980 w 3642360"/>
              <a:gd name="connsiteY77" fmla="*/ 2804160 h 5844540"/>
              <a:gd name="connsiteX78" fmla="*/ 0 w 3642360"/>
              <a:gd name="connsiteY78" fmla="*/ 2872740 h 5844540"/>
              <a:gd name="connsiteX79" fmla="*/ 1722120 w 3642360"/>
              <a:gd name="connsiteY79" fmla="*/ 2781300 h 5844540"/>
              <a:gd name="connsiteX80" fmla="*/ 899160 w 3642360"/>
              <a:gd name="connsiteY80" fmla="*/ 2659380 h 5844540"/>
              <a:gd name="connsiteX81" fmla="*/ 1783080 w 3642360"/>
              <a:gd name="connsiteY81" fmla="*/ 2781300 h 5844540"/>
              <a:gd name="connsiteX82" fmla="*/ 685800 w 3642360"/>
              <a:gd name="connsiteY82" fmla="*/ 2346960 h 5844540"/>
              <a:gd name="connsiteX83" fmla="*/ 1737360 w 3642360"/>
              <a:gd name="connsiteY83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853440 w 3642360"/>
              <a:gd name="connsiteY4" fmla="*/ 1981200 h 5844540"/>
              <a:gd name="connsiteX5" fmla="*/ 800100 w 3642360"/>
              <a:gd name="connsiteY5" fmla="*/ 1943100 h 5844540"/>
              <a:gd name="connsiteX6" fmla="*/ 739140 w 3642360"/>
              <a:gd name="connsiteY6" fmla="*/ 1905000 h 5844540"/>
              <a:gd name="connsiteX7" fmla="*/ 701040 w 3642360"/>
              <a:gd name="connsiteY7" fmla="*/ 1866900 h 5844540"/>
              <a:gd name="connsiteX8" fmla="*/ 678180 w 3642360"/>
              <a:gd name="connsiteY8" fmla="*/ 1844040 h 5844540"/>
              <a:gd name="connsiteX9" fmla="*/ 655320 w 3642360"/>
              <a:gd name="connsiteY9" fmla="*/ 1828800 h 5844540"/>
              <a:gd name="connsiteX10" fmla="*/ 632460 w 3642360"/>
              <a:gd name="connsiteY10" fmla="*/ 1805940 h 5844540"/>
              <a:gd name="connsiteX11" fmla="*/ 609600 w 3642360"/>
              <a:gd name="connsiteY11" fmla="*/ 1790700 h 5844540"/>
              <a:gd name="connsiteX12" fmla="*/ 556260 w 3642360"/>
              <a:gd name="connsiteY12" fmla="*/ 1737360 h 5844540"/>
              <a:gd name="connsiteX13" fmla="*/ 502920 w 3642360"/>
              <a:gd name="connsiteY13" fmla="*/ 1706880 h 5844540"/>
              <a:gd name="connsiteX14" fmla="*/ 449580 w 3642360"/>
              <a:gd name="connsiteY14" fmla="*/ 1661160 h 5844540"/>
              <a:gd name="connsiteX15" fmla="*/ 403860 w 3642360"/>
              <a:gd name="connsiteY15" fmla="*/ 1630680 h 5844540"/>
              <a:gd name="connsiteX16" fmla="*/ 381000 w 3642360"/>
              <a:gd name="connsiteY16" fmla="*/ 1607820 h 5844540"/>
              <a:gd name="connsiteX17" fmla="*/ 358140 w 3642360"/>
              <a:gd name="connsiteY17" fmla="*/ 1600200 h 5844540"/>
              <a:gd name="connsiteX18" fmla="*/ 342900 w 3642360"/>
              <a:gd name="connsiteY18" fmla="*/ 1592580 h 5844540"/>
              <a:gd name="connsiteX19" fmla="*/ 342900 w 3642360"/>
              <a:gd name="connsiteY19" fmla="*/ 1592580 h 5844540"/>
              <a:gd name="connsiteX20" fmla="*/ 1767840 w 3642360"/>
              <a:gd name="connsiteY20" fmla="*/ 2667000 h 5844540"/>
              <a:gd name="connsiteX21" fmla="*/ 487680 w 3642360"/>
              <a:gd name="connsiteY21" fmla="*/ 1386840 h 5844540"/>
              <a:gd name="connsiteX22" fmla="*/ 1813560 w 3642360"/>
              <a:gd name="connsiteY22" fmla="*/ 2682240 h 5844540"/>
              <a:gd name="connsiteX23" fmla="*/ 525780 w 3642360"/>
              <a:gd name="connsiteY23" fmla="*/ 967740 h 5844540"/>
              <a:gd name="connsiteX24" fmla="*/ 1836420 w 3642360"/>
              <a:gd name="connsiteY24" fmla="*/ 2659380 h 5844540"/>
              <a:gd name="connsiteX25" fmla="*/ 1112520 w 3642360"/>
              <a:gd name="connsiteY25" fmla="*/ 1447800 h 5844540"/>
              <a:gd name="connsiteX26" fmla="*/ 1882140 w 3642360"/>
              <a:gd name="connsiteY26" fmla="*/ 2651760 h 5844540"/>
              <a:gd name="connsiteX27" fmla="*/ 1028700 w 3642360"/>
              <a:gd name="connsiteY27" fmla="*/ 487680 h 5844540"/>
              <a:gd name="connsiteX28" fmla="*/ 1897380 w 3642360"/>
              <a:gd name="connsiteY28" fmla="*/ 2659380 h 5844540"/>
              <a:gd name="connsiteX29" fmla="*/ 1699260 w 3642360"/>
              <a:gd name="connsiteY29" fmla="*/ 0 h 5844540"/>
              <a:gd name="connsiteX30" fmla="*/ 1935480 w 3642360"/>
              <a:gd name="connsiteY30" fmla="*/ 2674620 h 5844540"/>
              <a:gd name="connsiteX31" fmla="*/ 2011680 w 3642360"/>
              <a:gd name="connsiteY31" fmla="*/ 655320 h 5844540"/>
              <a:gd name="connsiteX32" fmla="*/ 1973580 w 3642360"/>
              <a:gd name="connsiteY32" fmla="*/ 2651760 h 5844540"/>
              <a:gd name="connsiteX33" fmla="*/ 2278380 w 3642360"/>
              <a:gd name="connsiteY33" fmla="*/ 1013460 h 5844540"/>
              <a:gd name="connsiteX34" fmla="*/ 2011680 w 3642360"/>
              <a:gd name="connsiteY34" fmla="*/ 2705100 h 5844540"/>
              <a:gd name="connsiteX35" fmla="*/ 2567940 w 3642360"/>
              <a:gd name="connsiteY35" fmla="*/ 1066800 h 5844540"/>
              <a:gd name="connsiteX36" fmla="*/ 2042160 w 3642360"/>
              <a:gd name="connsiteY36" fmla="*/ 2697480 h 5844540"/>
              <a:gd name="connsiteX37" fmla="*/ 2842260 w 3642360"/>
              <a:gd name="connsiteY37" fmla="*/ 1470660 h 5844540"/>
              <a:gd name="connsiteX38" fmla="*/ 2042160 w 3642360"/>
              <a:gd name="connsiteY38" fmla="*/ 2766060 h 5844540"/>
              <a:gd name="connsiteX39" fmla="*/ 3642360 w 3642360"/>
              <a:gd name="connsiteY39" fmla="*/ 1744980 h 5844540"/>
              <a:gd name="connsiteX40" fmla="*/ 2042160 w 3642360"/>
              <a:gd name="connsiteY40" fmla="*/ 2827020 h 5844540"/>
              <a:gd name="connsiteX41" fmla="*/ 3200400 w 3642360"/>
              <a:gd name="connsiteY41" fmla="*/ 2331720 h 5844540"/>
              <a:gd name="connsiteX42" fmla="*/ 2019300 w 3642360"/>
              <a:gd name="connsiteY42" fmla="*/ 2857500 h 5844540"/>
              <a:gd name="connsiteX43" fmla="*/ 3619500 w 3642360"/>
              <a:gd name="connsiteY43" fmla="*/ 2827020 h 5844540"/>
              <a:gd name="connsiteX44" fmla="*/ 2011680 w 3642360"/>
              <a:gd name="connsiteY44" fmla="*/ 2895600 h 5844540"/>
              <a:gd name="connsiteX45" fmla="*/ 2758440 w 3642360"/>
              <a:gd name="connsiteY45" fmla="*/ 3040380 h 5844540"/>
              <a:gd name="connsiteX46" fmla="*/ 2004060 w 3642360"/>
              <a:gd name="connsiteY46" fmla="*/ 2910840 h 5844540"/>
              <a:gd name="connsiteX47" fmla="*/ 3070860 w 3642360"/>
              <a:gd name="connsiteY47" fmla="*/ 3291840 h 5844540"/>
              <a:gd name="connsiteX48" fmla="*/ 2011680 w 3642360"/>
              <a:gd name="connsiteY48" fmla="*/ 2926080 h 5844540"/>
              <a:gd name="connsiteX49" fmla="*/ 3139440 w 3642360"/>
              <a:gd name="connsiteY49" fmla="*/ 3604260 h 5844540"/>
              <a:gd name="connsiteX50" fmla="*/ 1996440 w 3642360"/>
              <a:gd name="connsiteY50" fmla="*/ 2941320 h 5844540"/>
              <a:gd name="connsiteX51" fmla="*/ 2857500 w 3642360"/>
              <a:gd name="connsiteY51" fmla="*/ 3695700 h 5844540"/>
              <a:gd name="connsiteX52" fmla="*/ 1950720 w 3642360"/>
              <a:gd name="connsiteY52" fmla="*/ 2918460 h 5844540"/>
              <a:gd name="connsiteX53" fmla="*/ 2750820 w 3642360"/>
              <a:gd name="connsiteY53" fmla="*/ 3954780 h 5844540"/>
              <a:gd name="connsiteX54" fmla="*/ 1950720 w 3642360"/>
              <a:gd name="connsiteY54" fmla="*/ 2956560 h 5844540"/>
              <a:gd name="connsiteX55" fmla="*/ 2270760 w 3642360"/>
              <a:gd name="connsiteY55" fmla="*/ 3710940 h 5844540"/>
              <a:gd name="connsiteX56" fmla="*/ 1927860 w 3642360"/>
              <a:gd name="connsiteY56" fmla="*/ 2964180 h 5844540"/>
              <a:gd name="connsiteX57" fmla="*/ 2148840 w 3642360"/>
              <a:gd name="connsiteY57" fmla="*/ 5379720 h 5844540"/>
              <a:gd name="connsiteX58" fmla="*/ 1897380 w 3642360"/>
              <a:gd name="connsiteY58" fmla="*/ 2979420 h 5844540"/>
              <a:gd name="connsiteX59" fmla="*/ 1988820 w 3642360"/>
              <a:gd name="connsiteY59" fmla="*/ 5844540 h 5844540"/>
              <a:gd name="connsiteX60" fmla="*/ 1866900 w 3642360"/>
              <a:gd name="connsiteY60" fmla="*/ 2964180 h 5844540"/>
              <a:gd name="connsiteX61" fmla="*/ 1729740 w 3642360"/>
              <a:gd name="connsiteY61" fmla="*/ 5029200 h 5844540"/>
              <a:gd name="connsiteX62" fmla="*/ 1844040 w 3642360"/>
              <a:gd name="connsiteY62" fmla="*/ 2941320 h 5844540"/>
              <a:gd name="connsiteX63" fmla="*/ 1478280 w 3642360"/>
              <a:gd name="connsiteY63" fmla="*/ 4457700 h 5844540"/>
              <a:gd name="connsiteX64" fmla="*/ 1821180 w 3642360"/>
              <a:gd name="connsiteY64" fmla="*/ 2933700 h 5844540"/>
              <a:gd name="connsiteX65" fmla="*/ 1379220 w 3642360"/>
              <a:gd name="connsiteY65" fmla="*/ 4084320 h 5844540"/>
              <a:gd name="connsiteX66" fmla="*/ 1813560 w 3642360"/>
              <a:gd name="connsiteY66" fmla="*/ 2903220 h 5844540"/>
              <a:gd name="connsiteX67" fmla="*/ 1264920 w 3642360"/>
              <a:gd name="connsiteY67" fmla="*/ 3954780 h 5844540"/>
              <a:gd name="connsiteX68" fmla="*/ 1775460 w 3642360"/>
              <a:gd name="connsiteY68" fmla="*/ 2903220 h 5844540"/>
              <a:gd name="connsiteX69" fmla="*/ 876300 w 3642360"/>
              <a:gd name="connsiteY69" fmla="*/ 4320540 h 5844540"/>
              <a:gd name="connsiteX70" fmla="*/ 1744980 w 3642360"/>
              <a:gd name="connsiteY70" fmla="*/ 2895600 h 5844540"/>
              <a:gd name="connsiteX71" fmla="*/ 723900 w 3642360"/>
              <a:gd name="connsiteY71" fmla="*/ 3832860 h 5844540"/>
              <a:gd name="connsiteX72" fmla="*/ 1729740 w 3642360"/>
              <a:gd name="connsiteY72" fmla="*/ 2857500 h 5844540"/>
              <a:gd name="connsiteX73" fmla="*/ 373380 w 3642360"/>
              <a:gd name="connsiteY73" fmla="*/ 3672840 h 5844540"/>
              <a:gd name="connsiteX74" fmla="*/ 1722120 w 3642360"/>
              <a:gd name="connsiteY74" fmla="*/ 2842260 h 5844540"/>
              <a:gd name="connsiteX75" fmla="*/ 655320 w 3642360"/>
              <a:gd name="connsiteY75" fmla="*/ 3185160 h 5844540"/>
              <a:gd name="connsiteX76" fmla="*/ 1744980 w 3642360"/>
              <a:gd name="connsiteY76" fmla="*/ 2804160 h 5844540"/>
              <a:gd name="connsiteX77" fmla="*/ 0 w 3642360"/>
              <a:gd name="connsiteY77" fmla="*/ 2872740 h 5844540"/>
              <a:gd name="connsiteX78" fmla="*/ 1722120 w 3642360"/>
              <a:gd name="connsiteY78" fmla="*/ 2781300 h 5844540"/>
              <a:gd name="connsiteX79" fmla="*/ 899160 w 3642360"/>
              <a:gd name="connsiteY79" fmla="*/ 2659380 h 5844540"/>
              <a:gd name="connsiteX80" fmla="*/ 1783080 w 3642360"/>
              <a:gd name="connsiteY80" fmla="*/ 2781300 h 5844540"/>
              <a:gd name="connsiteX81" fmla="*/ 685800 w 3642360"/>
              <a:gd name="connsiteY81" fmla="*/ 2346960 h 5844540"/>
              <a:gd name="connsiteX82" fmla="*/ 1737360 w 3642360"/>
              <a:gd name="connsiteY82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800100 w 3642360"/>
              <a:gd name="connsiteY4" fmla="*/ 1943100 h 5844540"/>
              <a:gd name="connsiteX5" fmla="*/ 739140 w 3642360"/>
              <a:gd name="connsiteY5" fmla="*/ 1905000 h 5844540"/>
              <a:gd name="connsiteX6" fmla="*/ 701040 w 3642360"/>
              <a:gd name="connsiteY6" fmla="*/ 1866900 h 5844540"/>
              <a:gd name="connsiteX7" fmla="*/ 678180 w 3642360"/>
              <a:gd name="connsiteY7" fmla="*/ 1844040 h 5844540"/>
              <a:gd name="connsiteX8" fmla="*/ 655320 w 3642360"/>
              <a:gd name="connsiteY8" fmla="*/ 1828800 h 5844540"/>
              <a:gd name="connsiteX9" fmla="*/ 632460 w 3642360"/>
              <a:gd name="connsiteY9" fmla="*/ 1805940 h 5844540"/>
              <a:gd name="connsiteX10" fmla="*/ 609600 w 3642360"/>
              <a:gd name="connsiteY10" fmla="*/ 1790700 h 5844540"/>
              <a:gd name="connsiteX11" fmla="*/ 556260 w 3642360"/>
              <a:gd name="connsiteY11" fmla="*/ 1737360 h 5844540"/>
              <a:gd name="connsiteX12" fmla="*/ 502920 w 3642360"/>
              <a:gd name="connsiteY12" fmla="*/ 1706880 h 5844540"/>
              <a:gd name="connsiteX13" fmla="*/ 449580 w 3642360"/>
              <a:gd name="connsiteY13" fmla="*/ 1661160 h 5844540"/>
              <a:gd name="connsiteX14" fmla="*/ 403860 w 3642360"/>
              <a:gd name="connsiteY14" fmla="*/ 1630680 h 5844540"/>
              <a:gd name="connsiteX15" fmla="*/ 381000 w 3642360"/>
              <a:gd name="connsiteY15" fmla="*/ 1607820 h 5844540"/>
              <a:gd name="connsiteX16" fmla="*/ 358140 w 3642360"/>
              <a:gd name="connsiteY16" fmla="*/ 1600200 h 5844540"/>
              <a:gd name="connsiteX17" fmla="*/ 342900 w 3642360"/>
              <a:gd name="connsiteY17" fmla="*/ 1592580 h 5844540"/>
              <a:gd name="connsiteX18" fmla="*/ 342900 w 3642360"/>
              <a:gd name="connsiteY18" fmla="*/ 1592580 h 5844540"/>
              <a:gd name="connsiteX19" fmla="*/ 1767840 w 3642360"/>
              <a:gd name="connsiteY19" fmla="*/ 2667000 h 5844540"/>
              <a:gd name="connsiteX20" fmla="*/ 487680 w 3642360"/>
              <a:gd name="connsiteY20" fmla="*/ 1386840 h 5844540"/>
              <a:gd name="connsiteX21" fmla="*/ 1813560 w 3642360"/>
              <a:gd name="connsiteY21" fmla="*/ 2682240 h 5844540"/>
              <a:gd name="connsiteX22" fmla="*/ 525780 w 3642360"/>
              <a:gd name="connsiteY22" fmla="*/ 967740 h 5844540"/>
              <a:gd name="connsiteX23" fmla="*/ 1836420 w 3642360"/>
              <a:gd name="connsiteY23" fmla="*/ 2659380 h 5844540"/>
              <a:gd name="connsiteX24" fmla="*/ 1112520 w 3642360"/>
              <a:gd name="connsiteY24" fmla="*/ 1447800 h 5844540"/>
              <a:gd name="connsiteX25" fmla="*/ 1882140 w 3642360"/>
              <a:gd name="connsiteY25" fmla="*/ 2651760 h 5844540"/>
              <a:gd name="connsiteX26" fmla="*/ 1028700 w 3642360"/>
              <a:gd name="connsiteY26" fmla="*/ 487680 h 5844540"/>
              <a:gd name="connsiteX27" fmla="*/ 1897380 w 3642360"/>
              <a:gd name="connsiteY27" fmla="*/ 2659380 h 5844540"/>
              <a:gd name="connsiteX28" fmla="*/ 1699260 w 3642360"/>
              <a:gd name="connsiteY28" fmla="*/ 0 h 5844540"/>
              <a:gd name="connsiteX29" fmla="*/ 1935480 w 3642360"/>
              <a:gd name="connsiteY29" fmla="*/ 2674620 h 5844540"/>
              <a:gd name="connsiteX30" fmla="*/ 2011680 w 3642360"/>
              <a:gd name="connsiteY30" fmla="*/ 655320 h 5844540"/>
              <a:gd name="connsiteX31" fmla="*/ 1973580 w 3642360"/>
              <a:gd name="connsiteY31" fmla="*/ 2651760 h 5844540"/>
              <a:gd name="connsiteX32" fmla="*/ 2278380 w 3642360"/>
              <a:gd name="connsiteY32" fmla="*/ 1013460 h 5844540"/>
              <a:gd name="connsiteX33" fmla="*/ 2011680 w 3642360"/>
              <a:gd name="connsiteY33" fmla="*/ 2705100 h 5844540"/>
              <a:gd name="connsiteX34" fmla="*/ 2567940 w 3642360"/>
              <a:gd name="connsiteY34" fmla="*/ 1066800 h 5844540"/>
              <a:gd name="connsiteX35" fmla="*/ 2042160 w 3642360"/>
              <a:gd name="connsiteY35" fmla="*/ 2697480 h 5844540"/>
              <a:gd name="connsiteX36" fmla="*/ 2842260 w 3642360"/>
              <a:gd name="connsiteY36" fmla="*/ 1470660 h 5844540"/>
              <a:gd name="connsiteX37" fmla="*/ 2042160 w 3642360"/>
              <a:gd name="connsiteY37" fmla="*/ 2766060 h 5844540"/>
              <a:gd name="connsiteX38" fmla="*/ 3642360 w 3642360"/>
              <a:gd name="connsiteY38" fmla="*/ 1744980 h 5844540"/>
              <a:gd name="connsiteX39" fmla="*/ 2042160 w 3642360"/>
              <a:gd name="connsiteY39" fmla="*/ 2827020 h 5844540"/>
              <a:gd name="connsiteX40" fmla="*/ 3200400 w 3642360"/>
              <a:gd name="connsiteY40" fmla="*/ 2331720 h 5844540"/>
              <a:gd name="connsiteX41" fmla="*/ 2019300 w 3642360"/>
              <a:gd name="connsiteY41" fmla="*/ 2857500 h 5844540"/>
              <a:gd name="connsiteX42" fmla="*/ 3619500 w 3642360"/>
              <a:gd name="connsiteY42" fmla="*/ 2827020 h 5844540"/>
              <a:gd name="connsiteX43" fmla="*/ 2011680 w 3642360"/>
              <a:gd name="connsiteY43" fmla="*/ 2895600 h 5844540"/>
              <a:gd name="connsiteX44" fmla="*/ 2758440 w 3642360"/>
              <a:gd name="connsiteY44" fmla="*/ 3040380 h 5844540"/>
              <a:gd name="connsiteX45" fmla="*/ 2004060 w 3642360"/>
              <a:gd name="connsiteY45" fmla="*/ 2910840 h 5844540"/>
              <a:gd name="connsiteX46" fmla="*/ 3070860 w 3642360"/>
              <a:gd name="connsiteY46" fmla="*/ 3291840 h 5844540"/>
              <a:gd name="connsiteX47" fmla="*/ 2011680 w 3642360"/>
              <a:gd name="connsiteY47" fmla="*/ 2926080 h 5844540"/>
              <a:gd name="connsiteX48" fmla="*/ 3139440 w 3642360"/>
              <a:gd name="connsiteY48" fmla="*/ 3604260 h 5844540"/>
              <a:gd name="connsiteX49" fmla="*/ 1996440 w 3642360"/>
              <a:gd name="connsiteY49" fmla="*/ 2941320 h 5844540"/>
              <a:gd name="connsiteX50" fmla="*/ 2857500 w 3642360"/>
              <a:gd name="connsiteY50" fmla="*/ 3695700 h 5844540"/>
              <a:gd name="connsiteX51" fmla="*/ 1950720 w 3642360"/>
              <a:gd name="connsiteY51" fmla="*/ 2918460 h 5844540"/>
              <a:gd name="connsiteX52" fmla="*/ 2750820 w 3642360"/>
              <a:gd name="connsiteY52" fmla="*/ 3954780 h 5844540"/>
              <a:gd name="connsiteX53" fmla="*/ 1950720 w 3642360"/>
              <a:gd name="connsiteY53" fmla="*/ 2956560 h 5844540"/>
              <a:gd name="connsiteX54" fmla="*/ 2270760 w 3642360"/>
              <a:gd name="connsiteY54" fmla="*/ 3710940 h 5844540"/>
              <a:gd name="connsiteX55" fmla="*/ 1927860 w 3642360"/>
              <a:gd name="connsiteY55" fmla="*/ 2964180 h 5844540"/>
              <a:gd name="connsiteX56" fmla="*/ 2148840 w 3642360"/>
              <a:gd name="connsiteY56" fmla="*/ 5379720 h 5844540"/>
              <a:gd name="connsiteX57" fmla="*/ 1897380 w 3642360"/>
              <a:gd name="connsiteY57" fmla="*/ 2979420 h 5844540"/>
              <a:gd name="connsiteX58" fmla="*/ 1988820 w 3642360"/>
              <a:gd name="connsiteY58" fmla="*/ 5844540 h 5844540"/>
              <a:gd name="connsiteX59" fmla="*/ 1866900 w 3642360"/>
              <a:gd name="connsiteY59" fmla="*/ 2964180 h 5844540"/>
              <a:gd name="connsiteX60" fmla="*/ 1729740 w 3642360"/>
              <a:gd name="connsiteY60" fmla="*/ 5029200 h 5844540"/>
              <a:gd name="connsiteX61" fmla="*/ 1844040 w 3642360"/>
              <a:gd name="connsiteY61" fmla="*/ 2941320 h 5844540"/>
              <a:gd name="connsiteX62" fmla="*/ 1478280 w 3642360"/>
              <a:gd name="connsiteY62" fmla="*/ 4457700 h 5844540"/>
              <a:gd name="connsiteX63" fmla="*/ 1821180 w 3642360"/>
              <a:gd name="connsiteY63" fmla="*/ 2933700 h 5844540"/>
              <a:gd name="connsiteX64" fmla="*/ 1379220 w 3642360"/>
              <a:gd name="connsiteY64" fmla="*/ 4084320 h 5844540"/>
              <a:gd name="connsiteX65" fmla="*/ 1813560 w 3642360"/>
              <a:gd name="connsiteY65" fmla="*/ 2903220 h 5844540"/>
              <a:gd name="connsiteX66" fmla="*/ 1264920 w 3642360"/>
              <a:gd name="connsiteY66" fmla="*/ 3954780 h 5844540"/>
              <a:gd name="connsiteX67" fmla="*/ 1775460 w 3642360"/>
              <a:gd name="connsiteY67" fmla="*/ 2903220 h 5844540"/>
              <a:gd name="connsiteX68" fmla="*/ 876300 w 3642360"/>
              <a:gd name="connsiteY68" fmla="*/ 4320540 h 5844540"/>
              <a:gd name="connsiteX69" fmla="*/ 1744980 w 3642360"/>
              <a:gd name="connsiteY69" fmla="*/ 2895600 h 5844540"/>
              <a:gd name="connsiteX70" fmla="*/ 723900 w 3642360"/>
              <a:gd name="connsiteY70" fmla="*/ 3832860 h 5844540"/>
              <a:gd name="connsiteX71" fmla="*/ 1729740 w 3642360"/>
              <a:gd name="connsiteY71" fmla="*/ 2857500 h 5844540"/>
              <a:gd name="connsiteX72" fmla="*/ 373380 w 3642360"/>
              <a:gd name="connsiteY72" fmla="*/ 3672840 h 5844540"/>
              <a:gd name="connsiteX73" fmla="*/ 1722120 w 3642360"/>
              <a:gd name="connsiteY73" fmla="*/ 2842260 h 5844540"/>
              <a:gd name="connsiteX74" fmla="*/ 655320 w 3642360"/>
              <a:gd name="connsiteY74" fmla="*/ 3185160 h 5844540"/>
              <a:gd name="connsiteX75" fmla="*/ 1744980 w 3642360"/>
              <a:gd name="connsiteY75" fmla="*/ 2804160 h 5844540"/>
              <a:gd name="connsiteX76" fmla="*/ 0 w 3642360"/>
              <a:gd name="connsiteY76" fmla="*/ 2872740 h 5844540"/>
              <a:gd name="connsiteX77" fmla="*/ 1722120 w 3642360"/>
              <a:gd name="connsiteY77" fmla="*/ 2781300 h 5844540"/>
              <a:gd name="connsiteX78" fmla="*/ 899160 w 3642360"/>
              <a:gd name="connsiteY78" fmla="*/ 2659380 h 5844540"/>
              <a:gd name="connsiteX79" fmla="*/ 1783080 w 3642360"/>
              <a:gd name="connsiteY79" fmla="*/ 2781300 h 5844540"/>
              <a:gd name="connsiteX80" fmla="*/ 685800 w 3642360"/>
              <a:gd name="connsiteY80" fmla="*/ 2346960 h 5844540"/>
              <a:gd name="connsiteX81" fmla="*/ 1737360 w 3642360"/>
              <a:gd name="connsiteY81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739140 w 3642360"/>
              <a:gd name="connsiteY4" fmla="*/ 1905000 h 5844540"/>
              <a:gd name="connsiteX5" fmla="*/ 701040 w 3642360"/>
              <a:gd name="connsiteY5" fmla="*/ 1866900 h 5844540"/>
              <a:gd name="connsiteX6" fmla="*/ 678180 w 3642360"/>
              <a:gd name="connsiteY6" fmla="*/ 1844040 h 5844540"/>
              <a:gd name="connsiteX7" fmla="*/ 655320 w 3642360"/>
              <a:gd name="connsiteY7" fmla="*/ 1828800 h 5844540"/>
              <a:gd name="connsiteX8" fmla="*/ 632460 w 3642360"/>
              <a:gd name="connsiteY8" fmla="*/ 1805940 h 5844540"/>
              <a:gd name="connsiteX9" fmla="*/ 609600 w 3642360"/>
              <a:gd name="connsiteY9" fmla="*/ 1790700 h 5844540"/>
              <a:gd name="connsiteX10" fmla="*/ 556260 w 3642360"/>
              <a:gd name="connsiteY10" fmla="*/ 1737360 h 5844540"/>
              <a:gd name="connsiteX11" fmla="*/ 502920 w 3642360"/>
              <a:gd name="connsiteY11" fmla="*/ 1706880 h 5844540"/>
              <a:gd name="connsiteX12" fmla="*/ 449580 w 3642360"/>
              <a:gd name="connsiteY12" fmla="*/ 1661160 h 5844540"/>
              <a:gd name="connsiteX13" fmla="*/ 403860 w 3642360"/>
              <a:gd name="connsiteY13" fmla="*/ 1630680 h 5844540"/>
              <a:gd name="connsiteX14" fmla="*/ 381000 w 3642360"/>
              <a:gd name="connsiteY14" fmla="*/ 1607820 h 5844540"/>
              <a:gd name="connsiteX15" fmla="*/ 358140 w 3642360"/>
              <a:gd name="connsiteY15" fmla="*/ 1600200 h 5844540"/>
              <a:gd name="connsiteX16" fmla="*/ 342900 w 3642360"/>
              <a:gd name="connsiteY16" fmla="*/ 1592580 h 5844540"/>
              <a:gd name="connsiteX17" fmla="*/ 342900 w 3642360"/>
              <a:gd name="connsiteY17" fmla="*/ 1592580 h 5844540"/>
              <a:gd name="connsiteX18" fmla="*/ 1767840 w 3642360"/>
              <a:gd name="connsiteY18" fmla="*/ 2667000 h 5844540"/>
              <a:gd name="connsiteX19" fmla="*/ 487680 w 3642360"/>
              <a:gd name="connsiteY19" fmla="*/ 1386840 h 5844540"/>
              <a:gd name="connsiteX20" fmla="*/ 1813560 w 3642360"/>
              <a:gd name="connsiteY20" fmla="*/ 2682240 h 5844540"/>
              <a:gd name="connsiteX21" fmla="*/ 525780 w 3642360"/>
              <a:gd name="connsiteY21" fmla="*/ 967740 h 5844540"/>
              <a:gd name="connsiteX22" fmla="*/ 1836420 w 3642360"/>
              <a:gd name="connsiteY22" fmla="*/ 2659380 h 5844540"/>
              <a:gd name="connsiteX23" fmla="*/ 1112520 w 3642360"/>
              <a:gd name="connsiteY23" fmla="*/ 1447800 h 5844540"/>
              <a:gd name="connsiteX24" fmla="*/ 1882140 w 3642360"/>
              <a:gd name="connsiteY24" fmla="*/ 2651760 h 5844540"/>
              <a:gd name="connsiteX25" fmla="*/ 1028700 w 3642360"/>
              <a:gd name="connsiteY25" fmla="*/ 487680 h 5844540"/>
              <a:gd name="connsiteX26" fmla="*/ 1897380 w 3642360"/>
              <a:gd name="connsiteY26" fmla="*/ 2659380 h 5844540"/>
              <a:gd name="connsiteX27" fmla="*/ 1699260 w 3642360"/>
              <a:gd name="connsiteY27" fmla="*/ 0 h 5844540"/>
              <a:gd name="connsiteX28" fmla="*/ 1935480 w 3642360"/>
              <a:gd name="connsiteY28" fmla="*/ 2674620 h 5844540"/>
              <a:gd name="connsiteX29" fmla="*/ 2011680 w 3642360"/>
              <a:gd name="connsiteY29" fmla="*/ 655320 h 5844540"/>
              <a:gd name="connsiteX30" fmla="*/ 1973580 w 3642360"/>
              <a:gd name="connsiteY30" fmla="*/ 2651760 h 5844540"/>
              <a:gd name="connsiteX31" fmla="*/ 2278380 w 3642360"/>
              <a:gd name="connsiteY31" fmla="*/ 1013460 h 5844540"/>
              <a:gd name="connsiteX32" fmla="*/ 2011680 w 3642360"/>
              <a:gd name="connsiteY32" fmla="*/ 2705100 h 5844540"/>
              <a:gd name="connsiteX33" fmla="*/ 2567940 w 3642360"/>
              <a:gd name="connsiteY33" fmla="*/ 1066800 h 5844540"/>
              <a:gd name="connsiteX34" fmla="*/ 2042160 w 3642360"/>
              <a:gd name="connsiteY34" fmla="*/ 2697480 h 5844540"/>
              <a:gd name="connsiteX35" fmla="*/ 2842260 w 3642360"/>
              <a:gd name="connsiteY35" fmla="*/ 1470660 h 5844540"/>
              <a:gd name="connsiteX36" fmla="*/ 2042160 w 3642360"/>
              <a:gd name="connsiteY36" fmla="*/ 2766060 h 5844540"/>
              <a:gd name="connsiteX37" fmla="*/ 3642360 w 3642360"/>
              <a:gd name="connsiteY37" fmla="*/ 1744980 h 5844540"/>
              <a:gd name="connsiteX38" fmla="*/ 2042160 w 3642360"/>
              <a:gd name="connsiteY38" fmla="*/ 2827020 h 5844540"/>
              <a:gd name="connsiteX39" fmla="*/ 3200400 w 3642360"/>
              <a:gd name="connsiteY39" fmla="*/ 2331720 h 5844540"/>
              <a:gd name="connsiteX40" fmla="*/ 2019300 w 3642360"/>
              <a:gd name="connsiteY40" fmla="*/ 2857500 h 5844540"/>
              <a:gd name="connsiteX41" fmla="*/ 3619500 w 3642360"/>
              <a:gd name="connsiteY41" fmla="*/ 2827020 h 5844540"/>
              <a:gd name="connsiteX42" fmla="*/ 2011680 w 3642360"/>
              <a:gd name="connsiteY42" fmla="*/ 2895600 h 5844540"/>
              <a:gd name="connsiteX43" fmla="*/ 2758440 w 3642360"/>
              <a:gd name="connsiteY43" fmla="*/ 3040380 h 5844540"/>
              <a:gd name="connsiteX44" fmla="*/ 2004060 w 3642360"/>
              <a:gd name="connsiteY44" fmla="*/ 2910840 h 5844540"/>
              <a:gd name="connsiteX45" fmla="*/ 3070860 w 3642360"/>
              <a:gd name="connsiteY45" fmla="*/ 3291840 h 5844540"/>
              <a:gd name="connsiteX46" fmla="*/ 2011680 w 3642360"/>
              <a:gd name="connsiteY46" fmla="*/ 2926080 h 5844540"/>
              <a:gd name="connsiteX47" fmla="*/ 3139440 w 3642360"/>
              <a:gd name="connsiteY47" fmla="*/ 3604260 h 5844540"/>
              <a:gd name="connsiteX48" fmla="*/ 1996440 w 3642360"/>
              <a:gd name="connsiteY48" fmla="*/ 2941320 h 5844540"/>
              <a:gd name="connsiteX49" fmla="*/ 2857500 w 3642360"/>
              <a:gd name="connsiteY49" fmla="*/ 3695700 h 5844540"/>
              <a:gd name="connsiteX50" fmla="*/ 1950720 w 3642360"/>
              <a:gd name="connsiteY50" fmla="*/ 2918460 h 5844540"/>
              <a:gd name="connsiteX51" fmla="*/ 2750820 w 3642360"/>
              <a:gd name="connsiteY51" fmla="*/ 3954780 h 5844540"/>
              <a:gd name="connsiteX52" fmla="*/ 1950720 w 3642360"/>
              <a:gd name="connsiteY52" fmla="*/ 2956560 h 5844540"/>
              <a:gd name="connsiteX53" fmla="*/ 2270760 w 3642360"/>
              <a:gd name="connsiteY53" fmla="*/ 3710940 h 5844540"/>
              <a:gd name="connsiteX54" fmla="*/ 1927860 w 3642360"/>
              <a:gd name="connsiteY54" fmla="*/ 2964180 h 5844540"/>
              <a:gd name="connsiteX55" fmla="*/ 2148840 w 3642360"/>
              <a:gd name="connsiteY55" fmla="*/ 5379720 h 5844540"/>
              <a:gd name="connsiteX56" fmla="*/ 1897380 w 3642360"/>
              <a:gd name="connsiteY56" fmla="*/ 2979420 h 5844540"/>
              <a:gd name="connsiteX57" fmla="*/ 1988820 w 3642360"/>
              <a:gd name="connsiteY57" fmla="*/ 5844540 h 5844540"/>
              <a:gd name="connsiteX58" fmla="*/ 1866900 w 3642360"/>
              <a:gd name="connsiteY58" fmla="*/ 2964180 h 5844540"/>
              <a:gd name="connsiteX59" fmla="*/ 1729740 w 3642360"/>
              <a:gd name="connsiteY59" fmla="*/ 5029200 h 5844540"/>
              <a:gd name="connsiteX60" fmla="*/ 1844040 w 3642360"/>
              <a:gd name="connsiteY60" fmla="*/ 2941320 h 5844540"/>
              <a:gd name="connsiteX61" fmla="*/ 1478280 w 3642360"/>
              <a:gd name="connsiteY61" fmla="*/ 4457700 h 5844540"/>
              <a:gd name="connsiteX62" fmla="*/ 1821180 w 3642360"/>
              <a:gd name="connsiteY62" fmla="*/ 2933700 h 5844540"/>
              <a:gd name="connsiteX63" fmla="*/ 1379220 w 3642360"/>
              <a:gd name="connsiteY63" fmla="*/ 4084320 h 5844540"/>
              <a:gd name="connsiteX64" fmla="*/ 1813560 w 3642360"/>
              <a:gd name="connsiteY64" fmla="*/ 2903220 h 5844540"/>
              <a:gd name="connsiteX65" fmla="*/ 1264920 w 3642360"/>
              <a:gd name="connsiteY65" fmla="*/ 3954780 h 5844540"/>
              <a:gd name="connsiteX66" fmla="*/ 1775460 w 3642360"/>
              <a:gd name="connsiteY66" fmla="*/ 2903220 h 5844540"/>
              <a:gd name="connsiteX67" fmla="*/ 876300 w 3642360"/>
              <a:gd name="connsiteY67" fmla="*/ 4320540 h 5844540"/>
              <a:gd name="connsiteX68" fmla="*/ 1744980 w 3642360"/>
              <a:gd name="connsiteY68" fmla="*/ 2895600 h 5844540"/>
              <a:gd name="connsiteX69" fmla="*/ 723900 w 3642360"/>
              <a:gd name="connsiteY69" fmla="*/ 3832860 h 5844540"/>
              <a:gd name="connsiteX70" fmla="*/ 1729740 w 3642360"/>
              <a:gd name="connsiteY70" fmla="*/ 2857500 h 5844540"/>
              <a:gd name="connsiteX71" fmla="*/ 373380 w 3642360"/>
              <a:gd name="connsiteY71" fmla="*/ 3672840 h 5844540"/>
              <a:gd name="connsiteX72" fmla="*/ 1722120 w 3642360"/>
              <a:gd name="connsiteY72" fmla="*/ 2842260 h 5844540"/>
              <a:gd name="connsiteX73" fmla="*/ 655320 w 3642360"/>
              <a:gd name="connsiteY73" fmla="*/ 3185160 h 5844540"/>
              <a:gd name="connsiteX74" fmla="*/ 1744980 w 3642360"/>
              <a:gd name="connsiteY74" fmla="*/ 2804160 h 5844540"/>
              <a:gd name="connsiteX75" fmla="*/ 0 w 3642360"/>
              <a:gd name="connsiteY75" fmla="*/ 2872740 h 5844540"/>
              <a:gd name="connsiteX76" fmla="*/ 1722120 w 3642360"/>
              <a:gd name="connsiteY76" fmla="*/ 2781300 h 5844540"/>
              <a:gd name="connsiteX77" fmla="*/ 899160 w 3642360"/>
              <a:gd name="connsiteY77" fmla="*/ 2659380 h 5844540"/>
              <a:gd name="connsiteX78" fmla="*/ 1783080 w 3642360"/>
              <a:gd name="connsiteY78" fmla="*/ 2781300 h 5844540"/>
              <a:gd name="connsiteX79" fmla="*/ 685800 w 3642360"/>
              <a:gd name="connsiteY79" fmla="*/ 2346960 h 5844540"/>
              <a:gd name="connsiteX80" fmla="*/ 1737360 w 3642360"/>
              <a:gd name="connsiteY80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701040 w 3642360"/>
              <a:gd name="connsiteY4" fmla="*/ 1866900 h 5844540"/>
              <a:gd name="connsiteX5" fmla="*/ 678180 w 3642360"/>
              <a:gd name="connsiteY5" fmla="*/ 1844040 h 5844540"/>
              <a:gd name="connsiteX6" fmla="*/ 655320 w 3642360"/>
              <a:gd name="connsiteY6" fmla="*/ 1828800 h 5844540"/>
              <a:gd name="connsiteX7" fmla="*/ 632460 w 3642360"/>
              <a:gd name="connsiteY7" fmla="*/ 1805940 h 5844540"/>
              <a:gd name="connsiteX8" fmla="*/ 609600 w 3642360"/>
              <a:gd name="connsiteY8" fmla="*/ 1790700 h 5844540"/>
              <a:gd name="connsiteX9" fmla="*/ 556260 w 3642360"/>
              <a:gd name="connsiteY9" fmla="*/ 1737360 h 5844540"/>
              <a:gd name="connsiteX10" fmla="*/ 502920 w 3642360"/>
              <a:gd name="connsiteY10" fmla="*/ 1706880 h 5844540"/>
              <a:gd name="connsiteX11" fmla="*/ 449580 w 3642360"/>
              <a:gd name="connsiteY11" fmla="*/ 1661160 h 5844540"/>
              <a:gd name="connsiteX12" fmla="*/ 403860 w 3642360"/>
              <a:gd name="connsiteY12" fmla="*/ 1630680 h 5844540"/>
              <a:gd name="connsiteX13" fmla="*/ 381000 w 3642360"/>
              <a:gd name="connsiteY13" fmla="*/ 1607820 h 5844540"/>
              <a:gd name="connsiteX14" fmla="*/ 358140 w 3642360"/>
              <a:gd name="connsiteY14" fmla="*/ 1600200 h 5844540"/>
              <a:gd name="connsiteX15" fmla="*/ 342900 w 3642360"/>
              <a:gd name="connsiteY15" fmla="*/ 1592580 h 5844540"/>
              <a:gd name="connsiteX16" fmla="*/ 342900 w 3642360"/>
              <a:gd name="connsiteY16" fmla="*/ 1592580 h 5844540"/>
              <a:gd name="connsiteX17" fmla="*/ 1767840 w 3642360"/>
              <a:gd name="connsiteY17" fmla="*/ 2667000 h 5844540"/>
              <a:gd name="connsiteX18" fmla="*/ 487680 w 3642360"/>
              <a:gd name="connsiteY18" fmla="*/ 1386840 h 5844540"/>
              <a:gd name="connsiteX19" fmla="*/ 1813560 w 3642360"/>
              <a:gd name="connsiteY19" fmla="*/ 2682240 h 5844540"/>
              <a:gd name="connsiteX20" fmla="*/ 525780 w 3642360"/>
              <a:gd name="connsiteY20" fmla="*/ 967740 h 5844540"/>
              <a:gd name="connsiteX21" fmla="*/ 1836420 w 3642360"/>
              <a:gd name="connsiteY21" fmla="*/ 2659380 h 5844540"/>
              <a:gd name="connsiteX22" fmla="*/ 1112520 w 3642360"/>
              <a:gd name="connsiteY22" fmla="*/ 1447800 h 5844540"/>
              <a:gd name="connsiteX23" fmla="*/ 1882140 w 3642360"/>
              <a:gd name="connsiteY23" fmla="*/ 2651760 h 5844540"/>
              <a:gd name="connsiteX24" fmla="*/ 1028700 w 3642360"/>
              <a:gd name="connsiteY24" fmla="*/ 487680 h 5844540"/>
              <a:gd name="connsiteX25" fmla="*/ 1897380 w 3642360"/>
              <a:gd name="connsiteY25" fmla="*/ 2659380 h 5844540"/>
              <a:gd name="connsiteX26" fmla="*/ 1699260 w 3642360"/>
              <a:gd name="connsiteY26" fmla="*/ 0 h 5844540"/>
              <a:gd name="connsiteX27" fmla="*/ 1935480 w 3642360"/>
              <a:gd name="connsiteY27" fmla="*/ 2674620 h 5844540"/>
              <a:gd name="connsiteX28" fmla="*/ 2011680 w 3642360"/>
              <a:gd name="connsiteY28" fmla="*/ 655320 h 5844540"/>
              <a:gd name="connsiteX29" fmla="*/ 1973580 w 3642360"/>
              <a:gd name="connsiteY29" fmla="*/ 2651760 h 5844540"/>
              <a:gd name="connsiteX30" fmla="*/ 2278380 w 3642360"/>
              <a:gd name="connsiteY30" fmla="*/ 1013460 h 5844540"/>
              <a:gd name="connsiteX31" fmla="*/ 2011680 w 3642360"/>
              <a:gd name="connsiteY31" fmla="*/ 2705100 h 5844540"/>
              <a:gd name="connsiteX32" fmla="*/ 2567940 w 3642360"/>
              <a:gd name="connsiteY32" fmla="*/ 1066800 h 5844540"/>
              <a:gd name="connsiteX33" fmla="*/ 2042160 w 3642360"/>
              <a:gd name="connsiteY33" fmla="*/ 2697480 h 5844540"/>
              <a:gd name="connsiteX34" fmla="*/ 2842260 w 3642360"/>
              <a:gd name="connsiteY34" fmla="*/ 1470660 h 5844540"/>
              <a:gd name="connsiteX35" fmla="*/ 2042160 w 3642360"/>
              <a:gd name="connsiteY35" fmla="*/ 2766060 h 5844540"/>
              <a:gd name="connsiteX36" fmla="*/ 3642360 w 3642360"/>
              <a:gd name="connsiteY36" fmla="*/ 1744980 h 5844540"/>
              <a:gd name="connsiteX37" fmla="*/ 2042160 w 3642360"/>
              <a:gd name="connsiteY37" fmla="*/ 2827020 h 5844540"/>
              <a:gd name="connsiteX38" fmla="*/ 3200400 w 3642360"/>
              <a:gd name="connsiteY38" fmla="*/ 2331720 h 5844540"/>
              <a:gd name="connsiteX39" fmla="*/ 2019300 w 3642360"/>
              <a:gd name="connsiteY39" fmla="*/ 2857500 h 5844540"/>
              <a:gd name="connsiteX40" fmla="*/ 3619500 w 3642360"/>
              <a:gd name="connsiteY40" fmla="*/ 2827020 h 5844540"/>
              <a:gd name="connsiteX41" fmla="*/ 2011680 w 3642360"/>
              <a:gd name="connsiteY41" fmla="*/ 2895600 h 5844540"/>
              <a:gd name="connsiteX42" fmla="*/ 2758440 w 3642360"/>
              <a:gd name="connsiteY42" fmla="*/ 3040380 h 5844540"/>
              <a:gd name="connsiteX43" fmla="*/ 2004060 w 3642360"/>
              <a:gd name="connsiteY43" fmla="*/ 2910840 h 5844540"/>
              <a:gd name="connsiteX44" fmla="*/ 3070860 w 3642360"/>
              <a:gd name="connsiteY44" fmla="*/ 3291840 h 5844540"/>
              <a:gd name="connsiteX45" fmla="*/ 2011680 w 3642360"/>
              <a:gd name="connsiteY45" fmla="*/ 2926080 h 5844540"/>
              <a:gd name="connsiteX46" fmla="*/ 3139440 w 3642360"/>
              <a:gd name="connsiteY46" fmla="*/ 3604260 h 5844540"/>
              <a:gd name="connsiteX47" fmla="*/ 1996440 w 3642360"/>
              <a:gd name="connsiteY47" fmla="*/ 2941320 h 5844540"/>
              <a:gd name="connsiteX48" fmla="*/ 2857500 w 3642360"/>
              <a:gd name="connsiteY48" fmla="*/ 3695700 h 5844540"/>
              <a:gd name="connsiteX49" fmla="*/ 1950720 w 3642360"/>
              <a:gd name="connsiteY49" fmla="*/ 2918460 h 5844540"/>
              <a:gd name="connsiteX50" fmla="*/ 2750820 w 3642360"/>
              <a:gd name="connsiteY50" fmla="*/ 3954780 h 5844540"/>
              <a:gd name="connsiteX51" fmla="*/ 1950720 w 3642360"/>
              <a:gd name="connsiteY51" fmla="*/ 2956560 h 5844540"/>
              <a:gd name="connsiteX52" fmla="*/ 2270760 w 3642360"/>
              <a:gd name="connsiteY52" fmla="*/ 3710940 h 5844540"/>
              <a:gd name="connsiteX53" fmla="*/ 1927860 w 3642360"/>
              <a:gd name="connsiteY53" fmla="*/ 2964180 h 5844540"/>
              <a:gd name="connsiteX54" fmla="*/ 2148840 w 3642360"/>
              <a:gd name="connsiteY54" fmla="*/ 5379720 h 5844540"/>
              <a:gd name="connsiteX55" fmla="*/ 1897380 w 3642360"/>
              <a:gd name="connsiteY55" fmla="*/ 2979420 h 5844540"/>
              <a:gd name="connsiteX56" fmla="*/ 1988820 w 3642360"/>
              <a:gd name="connsiteY56" fmla="*/ 5844540 h 5844540"/>
              <a:gd name="connsiteX57" fmla="*/ 1866900 w 3642360"/>
              <a:gd name="connsiteY57" fmla="*/ 2964180 h 5844540"/>
              <a:gd name="connsiteX58" fmla="*/ 1729740 w 3642360"/>
              <a:gd name="connsiteY58" fmla="*/ 5029200 h 5844540"/>
              <a:gd name="connsiteX59" fmla="*/ 1844040 w 3642360"/>
              <a:gd name="connsiteY59" fmla="*/ 2941320 h 5844540"/>
              <a:gd name="connsiteX60" fmla="*/ 1478280 w 3642360"/>
              <a:gd name="connsiteY60" fmla="*/ 4457700 h 5844540"/>
              <a:gd name="connsiteX61" fmla="*/ 1821180 w 3642360"/>
              <a:gd name="connsiteY61" fmla="*/ 2933700 h 5844540"/>
              <a:gd name="connsiteX62" fmla="*/ 1379220 w 3642360"/>
              <a:gd name="connsiteY62" fmla="*/ 4084320 h 5844540"/>
              <a:gd name="connsiteX63" fmla="*/ 1813560 w 3642360"/>
              <a:gd name="connsiteY63" fmla="*/ 2903220 h 5844540"/>
              <a:gd name="connsiteX64" fmla="*/ 1264920 w 3642360"/>
              <a:gd name="connsiteY64" fmla="*/ 3954780 h 5844540"/>
              <a:gd name="connsiteX65" fmla="*/ 1775460 w 3642360"/>
              <a:gd name="connsiteY65" fmla="*/ 2903220 h 5844540"/>
              <a:gd name="connsiteX66" fmla="*/ 876300 w 3642360"/>
              <a:gd name="connsiteY66" fmla="*/ 4320540 h 5844540"/>
              <a:gd name="connsiteX67" fmla="*/ 1744980 w 3642360"/>
              <a:gd name="connsiteY67" fmla="*/ 2895600 h 5844540"/>
              <a:gd name="connsiteX68" fmla="*/ 723900 w 3642360"/>
              <a:gd name="connsiteY68" fmla="*/ 3832860 h 5844540"/>
              <a:gd name="connsiteX69" fmla="*/ 1729740 w 3642360"/>
              <a:gd name="connsiteY69" fmla="*/ 2857500 h 5844540"/>
              <a:gd name="connsiteX70" fmla="*/ 373380 w 3642360"/>
              <a:gd name="connsiteY70" fmla="*/ 3672840 h 5844540"/>
              <a:gd name="connsiteX71" fmla="*/ 1722120 w 3642360"/>
              <a:gd name="connsiteY71" fmla="*/ 2842260 h 5844540"/>
              <a:gd name="connsiteX72" fmla="*/ 655320 w 3642360"/>
              <a:gd name="connsiteY72" fmla="*/ 3185160 h 5844540"/>
              <a:gd name="connsiteX73" fmla="*/ 1744980 w 3642360"/>
              <a:gd name="connsiteY73" fmla="*/ 2804160 h 5844540"/>
              <a:gd name="connsiteX74" fmla="*/ 0 w 3642360"/>
              <a:gd name="connsiteY74" fmla="*/ 2872740 h 5844540"/>
              <a:gd name="connsiteX75" fmla="*/ 1722120 w 3642360"/>
              <a:gd name="connsiteY75" fmla="*/ 2781300 h 5844540"/>
              <a:gd name="connsiteX76" fmla="*/ 899160 w 3642360"/>
              <a:gd name="connsiteY76" fmla="*/ 2659380 h 5844540"/>
              <a:gd name="connsiteX77" fmla="*/ 1783080 w 3642360"/>
              <a:gd name="connsiteY77" fmla="*/ 2781300 h 5844540"/>
              <a:gd name="connsiteX78" fmla="*/ 685800 w 3642360"/>
              <a:gd name="connsiteY78" fmla="*/ 2346960 h 5844540"/>
              <a:gd name="connsiteX79" fmla="*/ 1737360 w 3642360"/>
              <a:gd name="connsiteY79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678180 w 3642360"/>
              <a:gd name="connsiteY4" fmla="*/ 1844040 h 5844540"/>
              <a:gd name="connsiteX5" fmla="*/ 655320 w 3642360"/>
              <a:gd name="connsiteY5" fmla="*/ 1828800 h 5844540"/>
              <a:gd name="connsiteX6" fmla="*/ 632460 w 3642360"/>
              <a:gd name="connsiteY6" fmla="*/ 1805940 h 5844540"/>
              <a:gd name="connsiteX7" fmla="*/ 609600 w 3642360"/>
              <a:gd name="connsiteY7" fmla="*/ 1790700 h 5844540"/>
              <a:gd name="connsiteX8" fmla="*/ 556260 w 3642360"/>
              <a:gd name="connsiteY8" fmla="*/ 1737360 h 5844540"/>
              <a:gd name="connsiteX9" fmla="*/ 502920 w 3642360"/>
              <a:gd name="connsiteY9" fmla="*/ 1706880 h 5844540"/>
              <a:gd name="connsiteX10" fmla="*/ 449580 w 3642360"/>
              <a:gd name="connsiteY10" fmla="*/ 1661160 h 5844540"/>
              <a:gd name="connsiteX11" fmla="*/ 403860 w 3642360"/>
              <a:gd name="connsiteY11" fmla="*/ 1630680 h 5844540"/>
              <a:gd name="connsiteX12" fmla="*/ 381000 w 3642360"/>
              <a:gd name="connsiteY12" fmla="*/ 1607820 h 5844540"/>
              <a:gd name="connsiteX13" fmla="*/ 358140 w 3642360"/>
              <a:gd name="connsiteY13" fmla="*/ 1600200 h 5844540"/>
              <a:gd name="connsiteX14" fmla="*/ 342900 w 3642360"/>
              <a:gd name="connsiteY14" fmla="*/ 1592580 h 5844540"/>
              <a:gd name="connsiteX15" fmla="*/ 342900 w 3642360"/>
              <a:gd name="connsiteY15" fmla="*/ 1592580 h 5844540"/>
              <a:gd name="connsiteX16" fmla="*/ 1767840 w 3642360"/>
              <a:gd name="connsiteY16" fmla="*/ 2667000 h 5844540"/>
              <a:gd name="connsiteX17" fmla="*/ 487680 w 3642360"/>
              <a:gd name="connsiteY17" fmla="*/ 1386840 h 5844540"/>
              <a:gd name="connsiteX18" fmla="*/ 1813560 w 3642360"/>
              <a:gd name="connsiteY18" fmla="*/ 2682240 h 5844540"/>
              <a:gd name="connsiteX19" fmla="*/ 525780 w 3642360"/>
              <a:gd name="connsiteY19" fmla="*/ 967740 h 5844540"/>
              <a:gd name="connsiteX20" fmla="*/ 1836420 w 3642360"/>
              <a:gd name="connsiteY20" fmla="*/ 2659380 h 5844540"/>
              <a:gd name="connsiteX21" fmla="*/ 1112520 w 3642360"/>
              <a:gd name="connsiteY21" fmla="*/ 1447800 h 5844540"/>
              <a:gd name="connsiteX22" fmla="*/ 1882140 w 3642360"/>
              <a:gd name="connsiteY22" fmla="*/ 2651760 h 5844540"/>
              <a:gd name="connsiteX23" fmla="*/ 1028700 w 3642360"/>
              <a:gd name="connsiteY23" fmla="*/ 487680 h 5844540"/>
              <a:gd name="connsiteX24" fmla="*/ 1897380 w 3642360"/>
              <a:gd name="connsiteY24" fmla="*/ 2659380 h 5844540"/>
              <a:gd name="connsiteX25" fmla="*/ 1699260 w 3642360"/>
              <a:gd name="connsiteY25" fmla="*/ 0 h 5844540"/>
              <a:gd name="connsiteX26" fmla="*/ 1935480 w 3642360"/>
              <a:gd name="connsiteY26" fmla="*/ 2674620 h 5844540"/>
              <a:gd name="connsiteX27" fmla="*/ 2011680 w 3642360"/>
              <a:gd name="connsiteY27" fmla="*/ 655320 h 5844540"/>
              <a:gd name="connsiteX28" fmla="*/ 1973580 w 3642360"/>
              <a:gd name="connsiteY28" fmla="*/ 2651760 h 5844540"/>
              <a:gd name="connsiteX29" fmla="*/ 2278380 w 3642360"/>
              <a:gd name="connsiteY29" fmla="*/ 1013460 h 5844540"/>
              <a:gd name="connsiteX30" fmla="*/ 2011680 w 3642360"/>
              <a:gd name="connsiteY30" fmla="*/ 2705100 h 5844540"/>
              <a:gd name="connsiteX31" fmla="*/ 2567940 w 3642360"/>
              <a:gd name="connsiteY31" fmla="*/ 1066800 h 5844540"/>
              <a:gd name="connsiteX32" fmla="*/ 2042160 w 3642360"/>
              <a:gd name="connsiteY32" fmla="*/ 2697480 h 5844540"/>
              <a:gd name="connsiteX33" fmla="*/ 2842260 w 3642360"/>
              <a:gd name="connsiteY33" fmla="*/ 1470660 h 5844540"/>
              <a:gd name="connsiteX34" fmla="*/ 2042160 w 3642360"/>
              <a:gd name="connsiteY34" fmla="*/ 2766060 h 5844540"/>
              <a:gd name="connsiteX35" fmla="*/ 3642360 w 3642360"/>
              <a:gd name="connsiteY35" fmla="*/ 1744980 h 5844540"/>
              <a:gd name="connsiteX36" fmla="*/ 2042160 w 3642360"/>
              <a:gd name="connsiteY36" fmla="*/ 2827020 h 5844540"/>
              <a:gd name="connsiteX37" fmla="*/ 3200400 w 3642360"/>
              <a:gd name="connsiteY37" fmla="*/ 2331720 h 5844540"/>
              <a:gd name="connsiteX38" fmla="*/ 2019300 w 3642360"/>
              <a:gd name="connsiteY38" fmla="*/ 2857500 h 5844540"/>
              <a:gd name="connsiteX39" fmla="*/ 3619500 w 3642360"/>
              <a:gd name="connsiteY39" fmla="*/ 2827020 h 5844540"/>
              <a:gd name="connsiteX40" fmla="*/ 2011680 w 3642360"/>
              <a:gd name="connsiteY40" fmla="*/ 2895600 h 5844540"/>
              <a:gd name="connsiteX41" fmla="*/ 2758440 w 3642360"/>
              <a:gd name="connsiteY41" fmla="*/ 3040380 h 5844540"/>
              <a:gd name="connsiteX42" fmla="*/ 2004060 w 3642360"/>
              <a:gd name="connsiteY42" fmla="*/ 2910840 h 5844540"/>
              <a:gd name="connsiteX43" fmla="*/ 3070860 w 3642360"/>
              <a:gd name="connsiteY43" fmla="*/ 3291840 h 5844540"/>
              <a:gd name="connsiteX44" fmla="*/ 2011680 w 3642360"/>
              <a:gd name="connsiteY44" fmla="*/ 2926080 h 5844540"/>
              <a:gd name="connsiteX45" fmla="*/ 3139440 w 3642360"/>
              <a:gd name="connsiteY45" fmla="*/ 3604260 h 5844540"/>
              <a:gd name="connsiteX46" fmla="*/ 1996440 w 3642360"/>
              <a:gd name="connsiteY46" fmla="*/ 2941320 h 5844540"/>
              <a:gd name="connsiteX47" fmla="*/ 2857500 w 3642360"/>
              <a:gd name="connsiteY47" fmla="*/ 3695700 h 5844540"/>
              <a:gd name="connsiteX48" fmla="*/ 1950720 w 3642360"/>
              <a:gd name="connsiteY48" fmla="*/ 2918460 h 5844540"/>
              <a:gd name="connsiteX49" fmla="*/ 2750820 w 3642360"/>
              <a:gd name="connsiteY49" fmla="*/ 3954780 h 5844540"/>
              <a:gd name="connsiteX50" fmla="*/ 1950720 w 3642360"/>
              <a:gd name="connsiteY50" fmla="*/ 2956560 h 5844540"/>
              <a:gd name="connsiteX51" fmla="*/ 2270760 w 3642360"/>
              <a:gd name="connsiteY51" fmla="*/ 3710940 h 5844540"/>
              <a:gd name="connsiteX52" fmla="*/ 1927860 w 3642360"/>
              <a:gd name="connsiteY52" fmla="*/ 2964180 h 5844540"/>
              <a:gd name="connsiteX53" fmla="*/ 2148840 w 3642360"/>
              <a:gd name="connsiteY53" fmla="*/ 5379720 h 5844540"/>
              <a:gd name="connsiteX54" fmla="*/ 1897380 w 3642360"/>
              <a:gd name="connsiteY54" fmla="*/ 2979420 h 5844540"/>
              <a:gd name="connsiteX55" fmla="*/ 1988820 w 3642360"/>
              <a:gd name="connsiteY55" fmla="*/ 5844540 h 5844540"/>
              <a:gd name="connsiteX56" fmla="*/ 1866900 w 3642360"/>
              <a:gd name="connsiteY56" fmla="*/ 2964180 h 5844540"/>
              <a:gd name="connsiteX57" fmla="*/ 1729740 w 3642360"/>
              <a:gd name="connsiteY57" fmla="*/ 5029200 h 5844540"/>
              <a:gd name="connsiteX58" fmla="*/ 1844040 w 3642360"/>
              <a:gd name="connsiteY58" fmla="*/ 2941320 h 5844540"/>
              <a:gd name="connsiteX59" fmla="*/ 1478280 w 3642360"/>
              <a:gd name="connsiteY59" fmla="*/ 4457700 h 5844540"/>
              <a:gd name="connsiteX60" fmla="*/ 1821180 w 3642360"/>
              <a:gd name="connsiteY60" fmla="*/ 2933700 h 5844540"/>
              <a:gd name="connsiteX61" fmla="*/ 1379220 w 3642360"/>
              <a:gd name="connsiteY61" fmla="*/ 4084320 h 5844540"/>
              <a:gd name="connsiteX62" fmla="*/ 1813560 w 3642360"/>
              <a:gd name="connsiteY62" fmla="*/ 2903220 h 5844540"/>
              <a:gd name="connsiteX63" fmla="*/ 1264920 w 3642360"/>
              <a:gd name="connsiteY63" fmla="*/ 3954780 h 5844540"/>
              <a:gd name="connsiteX64" fmla="*/ 1775460 w 3642360"/>
              <a:gd name="connsiteY64" fmla="*/ 2903220 h 5844540"/>
              <a:gd name="connsiteX65" fmla="*/ 876300 w 3642360"/>
              <a:gd name="connsiteY65" fmla="*/ 4320540 h 5844540"/>
              <a:gd name="connsiteX66" fmla="*/ 1744980 w 3642360"/>
              <a:gd name="connsiteY66" fmla="*/ 2895600 h 5844540"/>
              <a:gd name="connsiteX67" fmla="*/ 723900 w 3642360"/>
              <a:gd name="connsiteY67" fmla="*/ 3832860 h 5844540"/>
              <a:gd name="connsiteX68" fmla="*/ 1729740 w 3642360"/>
              <a:gd name="connsiteY68" fmla="*/ 2857500 h 5844540"/>
              <a:gd name="connsiteX69" fmla="*/ 373380 w 3642360"/>
              <a:gd name="connsiteY69" fmla="*/ 3672840 h 5844540"/>
              <a:gd name="connsiteX70" fmla="*/ 1722120 w 3642360"/>
              <a:gd name="connsiteY70" fmla="*/ 2842260 h 5844540"/>
              <a:gd name="connsiteX71" fmla="*/ 655320 w 3642360"/>
              <a:gd name="connsiteY71" fmla="*/ 3185160 h 5844540"/>
              <a:gd name="connsiteX72" fmla="*/ 1744980 w 3642360"/>
              <a:gd name="connsiteY72" fmla="*/ 2804160 h 5844540"/>
              <a:gd name="connsiteX73" fmla="*/ 0 w 3642360"/>
              <a:gd name="connsiteY73" fmla="*/ 2872740 h 5844540"/>
              <a:gd name="connsiteX74" fmla="*/ 1722120 w 3642360"/>
              <a:gd name="connsiteY74" fmla="*/ 2781300 h 5844540"/>
              <a:gd name="connsiteX75" fmla="*/ 899160 w 3642360"/>
              <a:gd name="connsiteY75" fmla="*/ 2659380 h 5844540"/>
              <a:gd name="connsiteX76" fmla="*/ 1783080 w 3642360"/>
              <a:gd name="connsiteY76" fmla="*/ 2781300 h 5844540"/>
              <a:gd name="connsiteX77" fmla="*/ 685800 w 3642360"/>
              <a:gd name="connsiteY77" fmla="*/ 2346960 h 5844540"/>
              <a:gd name="connsiteX78" fmla="*/ 1737360 w 3642360"/>
              <a:gd name="connsiteY78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655320 w 3642360"/>
              <a:gd name="connsiteY4" fmla="*/ 1828800 h 5844540"/>
              <a:gd name="connsiteX5" fmla="*/ 632460 w 3642360"/>
              <a:gd name="connsiteY5" fmla="*/ 1805940 h 5844540"/>
              <a:gd name="connsiteX6" fmla="*/ 609600 w 3642360"/>
              <a:gd name="connsiteY6" fmla="*/ 1790700 h 5844540"/>
              <a:gd name="connsiteX7" fmla="*/ 556260 w 3642360"/>
              <a:gd name="connsiteY7" fmla="*/ 1737360 h 5844540"/>
              <a:gd name="connsiteX8" fmla="*/ 502920 w 3642360"/>
              <a:gd name="connsiteY8" fmla="*/ 1706880 h 5844540"/>
              <a:gd name="connsiteX9" fmla="*/ 449580 w 3642360"/>
              <a:gd name="connsiteY9" fmla="*/ 1661160 h 5844540"/>
              <a:gd name="connsiteX10" fmla="*/ 403860 w 3642360"/>
              <a:gd name="connsiteY10" fmla="*/ 1630680 h 5844540"/>
              <a:gd name="connsiteX11" fmla="*/ 381000 w 3642360"/>
              <a:gd name="connsiteY11" fmla="*/ 1607820 h 5844540"/>
              <a:gd name="connsiteX12" fmla="*/ 358140 w 3642360"/>
              <a:gd name="connsiteY12" fmla="*/ 1600200 h 5844540"/>
              <a:gd name="connsiteX13" fmla="*/ 342900 w 3642360"/>
              <a:gd name="connsiteY13" fmla="*/ 1592580 h 5844540"/>
              <a:gd name="connsiteX14" fmla="*/ 342900 w 3642360"/>
              <a:gd name="connsiteY14" fmla="*/ 1592580 h 5844540"/>
              <a:gd name="connsiteX15" fmla="*/ 1767840 w 3642360"/>
              <a:gd name="connsiteY15" fmla="*/ 2667000 h 5844540"/>
              <a:gd name="connsiteX16" fmla="*/ 487680 w 3642360"/>
              <a:gd name="connsiteY16" fmla="*/ 1386840 h 5844540"/>
              <a:gd name="connsiteX17" fmla="*/ 1813560 w 3642360"/>
              <a:gd name="connsiteY17" fmla="*/ 2682240 h 5844540"/>
              <a:gd name="connsiteX18" fmla="*/ 525780 w 3642360"/>
              <a:gd name="connsiteY18" fmla="*/ 967740 h 5844540"/>
              <a:gd name="connsiteX19" fmla="*/ 1836420 w 3642360"/>
              <a:gd name="connsiteY19" fmla="*/ 2659380 h 5844540"/>
              <a:gd name="connsiteX20" fmla="*/ 1112520 w 3642360"/>
              <a:gd name="connsiteY20" fmla="*/ 1447800 h 5844540"/>
              <a:gd name="connsiteX21" fmla="*/ 1882140 w 3642360"/>
              <a:gd name="connsiteY21" fmla="*/ 2651760 h 5844540"/>
              <a:gd name="connsiteX22" fmla="*/ 1028700 w 3642360"/>
              <a:gd name="connsiteY22" fmla="*/ 487680 h 5844540"/>
              <a:gd name="connsiteX23" fmla="*/ 1897380 w 3642360"/>
              <a:gd name="connsiteY23" fmla="*/ 2659380 h 5844540"/>
              <a:gd name="connsiteX24" fmla="*/ 1699260 w 3642360"/>
              <a:gd name="connsiteY24" fmla="*/ 0 h 5844540"/>
              <a:gd name="connsiteX25" fmla="*/ 1935480 w 3642360"/>
              <a:gd name="connsiteY25" fmla="*/ 2674620 h 5844540"/>
              <a:gd name="connsiteX26" fmla="*/ 2011680 w 3642360"/>
              <a:gd name="connsiteY26" fmla="*/ 655320 h 5844540"/>
              <a:gd name="connsiteX27" fmla="*/ 1973580 w 3642360"/>
              <a:gd name="connsiteY27" fmla="*/ 2651760 h 5844540"/>
              <a:gd name="connsiteX28" fmla="*/ 2278380 w 3642360"/>
              <a:gd name="connsiteY28" fmla="*/ 1013460 h 5844540"/>
              <a:gd name="connsiteX29" fmla="*/ 2011680 w 3642360"/>
              <a:gd name="connsiteY29" fmla="*/ 2705100 h 5844540"/>
              <a:gd name="connsiteX30" fmla="*/ 2567940 w 3642360"/>
              <a:gd name="connsiteY30" fmla="*/ 1066800 h 5844540"/>
              <a:gd name="connsiteX31" fmla="*/ 2042160 w 3642360"/>
              <a:gd name="connsiteY31" fmla="*/ 2697480 h 5844540"/>
              <a:gd name="connsiteX32" fmla="*/ 2842260 w 3642360"/>
              <a:gd name="connsiteY32" fmla="*/ 1470660 h 5844540"/>
              <a:gd name="connsiteX33" fmla="*/ 2042160 w 3642360"/>
              <a:gd name="connsiteY33" fmla="*/ 2766060 h 5844540"/>
              <a:gd name="connsiteX34" fmla="*/ 3642360 w 3642360"/>
              <a:gd name="connsiteY34" fmla="*/ 1744980 h 5844540"/>
              <a:gd name="connsiteX35" fmla="*/ 2042160 w 3642360"/>
              <a:gd name="connsiteY35" fmla="*/ 2827020 h 5844540"/>
              <a:gd name="connsiteX36" fmla="*/ 3200400 w 3642360"/>
              <a:gd name="connsiteY36" fmla="*/ 2331720 h 5844540"/>
              <a:gd name="connsiteX37" fmla="*/ 2019300 w 3642360"/>
              <a:gd name="connsiteY37" fmla="*/ 2857500 h 5844540"/>
              <a:gd name="connsiteX38" fmla="*/ 3619500 w 3642360"/>
              <a:gd name="connsiteY38" fmla="*/ 2827020 h 5844540"/>
              <a:gd name="connsiteX39" fmla="*/ 2011680 w 3642360"/>
              <a:gd name="connsiteY39" fmla="*/ 2895600 h 5844540"/>
              <a:gd name="connsiteX40" fmla="*/ 2758440 w 3642360"/>
              <a:gd name="connsiteY40" fmla="*/ 3040380 h 5844540"/>
              <a:gd name="connsiteX41" fmla="*/ 2004060 w 3642360"/>
              <a:gd name="connsiteY41" fmla="*/ 2910840 h 5844540"/>
              <a:gd name="connsiteX42" fmla="*/ 3070860 w 3642360"/>
              <a:gd name="connsiteY42" fmla="*/ 3291840 h 5844540"/>
              <a:gd name="connsiteX43" fmla="*/ 2011680 w 3642360"/>
              <a:gd name="connsiteY43" fmla="*/ 2926080 h 5844540"/>
              <a:gd name="connsiteX44" fmla="*/ 3139440 w 3642360"/>
              <a:gd name="connsiteY44" fmla="*/ 3604260 h 5844540"/>
              <a:gd name="connsiteX45" fmla="*/ 1996440 w 3642360"/>
              <a:gd name="connsiteY45" fmla="*/ 2941320 h 5844540"/>
              <a:gd name="connsiteX46" fmla="*/ 2857500 w 3642360"/>
              <a:gd name="connsiteY46" fmla="*/ 3695700 h 5844540"/>
              <a:gd name="connsiteX47" fmla="*/ 1950720 w 3642360"/>
              <a:gd name="connsiteY47" fmla="*/ 2918460 h 5844540"/>
              <a:gd name="connsiteX48" fmla="*/ 2750820 w 3642360"/>
              <a:gd name="connsiteY48" fmla="*/ 3954780 h 5844540"/>
              <a:gd name="connsiteX49" fmla="*/ 1950720 w 3642360"/>
              <a:gd name="connsiteY49" fmla="*/ 2956560 h 5844540"/>
              <a:gd name="connsiteX50" fmla="*/ 2270760 w 3642360"/>
              <a:gd name="connsiteY50" fmla="*/ 3710940 h 5844540"/>
              <a:gd name="connsiteX51" fmla="*/ 1927860 w 3642360"/>
              <a:gd name="connsiteY51" fmla="*/ 2964180 h 5844540"/>
              <a:gd name="connsiteX52" fmla="*/ 2148840 w 3642360"/>
              <a:gd name="connsiteY52" fmla="*/ 5379720 h 5844540"/>
              <a:gd name="connsiteX53" fmla="*/ 1897380 w 3642360"/>
              <a:gd name="connsiteY53" fmla="*/ 2979420 h 5844540"/>
              <a:gd name="connsiteX54" fmla="*/ 1988820 w 3642360"/>
              <a:gd name="connsiteY54" fmla="*/ 5844540 h 5844540"/>
              <a:gd name="connsiteX55" fmla="*/ 1866900 w 3642360"/>
              <a:gd name="connsiteY55" fmla="*/ 2964180 h 5844540"/>
              <a:gd name="connsiteX56" fmla="*/ 1729740 w 3642360"/>
              <a:gd name="connsiteY56" fmla="*/ 5029200 h 5844540"/>
              <a:gd name="connsiteX57" fmla="*/ 1844040 w 3642360"/>
              <a:gd name="connsiteY57" fmla="*/ 2941320 h 5844540"/>
              <a:gd name="connsiteX58" fmla="*/ 1478280 w 3642360"/>
              <a:gd name="connsiteY58" fmla="*/ 4457700 h 5844540"/>
              <a:gd name="connsiteX59" fmla="*/ 1821180 w 3642360"/>
              <a:gd name="connsiteY59" fmla="*/ 2933700 h 5844540"/>
              <a:gd name="connsiteX60" fmla="*/ 1379220 w 3642360"/>
              <a:gd name="connsiteY60" fmla="*/ 4084320 h 5844540"/>
              <a:gd name="connsiteX61" fmla="*/ 1813560 w 3642360"/>
              <a:gd name="connsiteY61" fmla="*/ 2903220 h 5844540"/>
              <a:gd name="connsiteX62" fmla="*/ 1264920 w 3642360"/>
              <a:gd name="connsiteY62" fmla="*/ 3954780 h 5844540"/>
              <a:gd name="connsiteX63" fmla="*/ 1775460 w 3642360"/>
              <a:gd name="connsiteY63" fmla="*/ 2903220 h 5844540"/>
              <a:gd name="connsiteX64" fmla="*/ 876300 w 3642360"/>
              <a:gd name="connsiteY64" fmla="*/ 4320540 h 5844540"/>
              <a:gd name="connsiteX65" fmla="*/ 1744980 w 3642360"/>
              <a:gd name="connsiteY65" fmla="*/ 2895600 h 5844540"/>
              <a:gd name="connsiteX66" fmla="*/ 723900 w 3642360"/>
              <a:gd name="connsiteY66" fmla="*/ 3832860 h 5844540"/>
              <a:gd name="connsiteX67" fmla="*/ 1729740 w 3642360"/>
              <a:gd name="connsiteY67" fmla="*/ 2857500 h 5844540"/>
              <a:gd name="connsiteX68" fmla="*/ 373380 w 3642360"/>
              <a:gd name="connsiteY68" fmla="*/ 3672840 h 5844540"/>
              <a:gd name="connsiteX69" fmla="*/ 1722120 w 3642360"/>
              <a:gd name="connsiteY69" fmla="*/ 2842260 h 5844540"/>
              <a:gd name="connsiteX70" fmla="*/ 655320 w 3642360"/>
              <a:gd name="connsiteY70" fmla="*/ 3185160 h 5844540"/>
              <a:gd name="connsiteX71" fmla="*/ 1744980 w 3642360"/>
              <a:gd name="connsiteY71" fmla="*/ 2804160 h 5844540"/>
              <a:gd name="connsiteX72" fmla="*/ 0 w 3642360"/>
              <a:gd name="connsiteY72" fmla="*/ 2872740 h 5844540"/>
              <a:gd name="connsiteX73" fmla="*/ 1722120 w 3642360"/>
              <a:gd name="connsiteY73" fmla="*/ 2781300 h 5844540"/>
              <a:gd name="connsiteX74" fmla="*/ 899160 w 3642360"/>
              <a:gd name="connsiteY74" fmla="*/ 2659380 h 5844540"/>
              <a:gd name="connsiteX75" fmla="*/ 1783080 w 3642360"/>
              <a:gd name="connsiteY75" fmla="*/ 2781300 h 5844540"/>
              <a:gd name="connsiteX76" fmla="*/ 685800 w 3642360"/>
              <a:gd name="connsiteY76" fmla="*/ 2346960 h 5844540"/>
              <a:gd name="connsiteX77" fmla="*/ 1737360 w 3642360"/>
              <a:gd name="connsiteY77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632460 w 3642360"/>
              <a:gd name="connsiteY4" fmla="*/ 1805940 h 5844540"/>
              <a:gd name="connsiteX5" fmla="*/ 609600 w 3642360"/>
              <a:gd name="connsiteY5" fmla="*/ 1790700 h 5844540"/>
              <a:gd name="connsiteX6" fmla="*/ 556260 w 3642360"/>
              <a:gd name="connsiteY6" fmla="*/ 1737360 h 5844540"/>
              <a:gd name="connsiteX7" fmla="*/ 502920 w 3642360"/>
              <a:gd name="connsiteY7" fmla="*/ 1706880 h 5844540"/>
              <a:gd name="connsiteX8" fmla="*/ 449580 w 3642360"/>
              <a:gd name="connsiteY8" fmla="*/ 1661160 h 5844540"/>
              <a:gd name="connsiteX9" fmla="*/ 403860 w 3642360"/>
              <a:gd name="connsiteY9" fmla="*/ 1630680 h 5844540"/>
              <a:gd name="connsiteX10" fmla="*/ 381000 w 3642360"/>
              <a:gd name="connsiteY10" fmla="*/ 1607820 h 5844540"/>
              <a:gd name="connsiteX11" fmla="*/ 358140 w 3642360"/>
              <a:gd name="connsiteY11" fmla="*/ 1600200 h 5844540"/>
              <a:gd name="connsiteX12" fmla="*/ 342900 w 3642360"/>
              <a:gd name="connsiteY12" fmla="*/ 1592580 h 5844540"/>
              <a:gd name="connsiteX13" fmla="*/ 342900 w 3642360"/>
              <a:gd name="connsiteY13" fmla="*/ 1592580 h 5844540"/>
              <a:gd name="connsiteX14" fmla="*/ 1767840 w 3642360"/>
              <a:gd name="connsiteY14" fmla="*/ 2667000 h 5844540"/>
              <a:gd name="connsiteX15" fmla="*/ 487680 w 3642360"/>
              <a:gd name="connsiteY15" fmla="*/ 1386840 h 5844540"/>
              <a:gd name="connsiteX16" fmla="*/ 1813560 w 3642360"/>
              <a:gd name="connsiteY16" fmla="*/ 2682240 h 5844540"/>
              <a:gd name="connsiteX17" fmla="*/ 525780 w 3642360"/>
              <a:gd name="connsiteY17" fmla="*/ 967740 h 5844540"/>
              <a:gd name="connsiteX18" fmla="*/ 1836420 w 3642360"/>
              <a:gd name="connsiteY18" fmla="*/ 2659380 h 5844540"/>
              <a:gd name="connsiteX19" fmla="*/ 1112520 w 3642360"/>
              <a:gd name="connsiteY19" fmla="*/ 1447800 h 5844540"/>
              <a:gd name="connsiteX20" fmla="*/ 1882140 w 3642360"/>
              <a:gd name="connsiteY20" fmla="*/ 2651760 h 5844540"/>
              <a:gd name="connsiteX21" fmla="*/ 1028700 w 3642360"/>
              <a:gd name="connsiteY21" fmla="*/ 487680 h 5844540"/>
              <a:gd name="connsiteX22" fmla="*/ 1897380 w 3642360"/>
              <a:gd name="connsiteY22" fmla="*/ 2659380 h 5844540"/>
              <a:gd name="connsiteX23" fmla="*/ 1699260 w 3642360"/>
              <a:gd name="connsiteY23" fmla="*/ 0 h 5844540"/>
              <a:gd name="connsiteX24" fmla="*/ 1935480 w 3642360"/>
              <a:gd name="connsiteY24" fmla="*/ 2674620 h 5844540"/>
              <a:gd name="connsiteX25" fmla="*/ 2011680 w 3642360"/>
              <a:gd name="connsiteY25" fmla="*/ 655320 h 5844540"/>
              <a:gd name="connsiteX26" fmla="*/ 1973580 w 3642360"/>
              <a:gd name="connsiteY26" fmla="*/ 2651760 h 5844540"/>
              <a:gd name="connsiteX27" fmla="*/ 2278380 w 3642360"/>
              <a:gd name="connsiteY27" fmla="*/ 1013460 h 5844540"/>
              <a:gd name="connsiteX28" fmla="*/ 2011680 w 3642360"/>
              <a:gd name="connsiteY28" fmla="*/ 2705100 h 5844540"/>
              <a:gd name="connsiteX29" fmla="*/ 2567940 w 3642360"/>
              <a:gd name="connsiteY29" fmla="*/ 1066800 h 5844540"/>
              <a:gd name="connsiteX30" fmla="*/ 2042160 w 3642360"/>
              <a:gd name="connsiteY30" fmla="*/ 2697480 h 5844540"/>
              <a:gd name="connsiteX31" fmla="*/ 2842260 w 3642360"/>
              <a:gd name="connsiteY31" fmla="*/ 1470660 h 5844540"/>
              <a:gd name="connsiteX32" fmla="*/ 2042160 w 3642360"/>
              <a:gd name="connsiteY32" fmla="*/ 2766060 h 5844540"/>
              <a:gd name="connsiteX33" fmla="*/ 3642360 w 3642360"/>
              <a:gd name="connsiteY33" fmla="*/ 1744980 h 5844540"/>
              <a:gd name="connsiteX34" fmla="*/ 2042160 w 3642360"/>
              <a:gd name="connsiteY34" fmla="*/ 2827020 h 5844540"/>
              <a:gd name="connsiteX35" fmla="*/ 3200400 w 3642360"/>
              <a:gd name="connsiteY35" fmla="*/ 2331720 h 5844540"/>
              <a:gd name="connsiteX36" fmla="*/ 2019300 w 3642360"/>
              <a:gd name="connsiteY36" fmla="*/ 2857500 h 5844540"/>
              <a:gd name="connsiteX37" fmla="*/ 3619500 w 3642360"/>
              <a:gd name="connsiteY37" fmla="*/ 2827020 h 5844540"/>
              <a:gd name="connsiteX38" fmla="*/ 2011680 w 3642360"/>
              <a:gd name="connsiteY38" fmla="*/ 2895600 h 5844540"/>
              <a:gd name="connsiteX39" fmla="*/ 2758440 w 3642360"/>
              <a:gd name="connsiteY39" fmla="*/ 3040380 h 5844540"/>
              <a:gd name="connsiteX40" fmla="*/ 2004060 w 3642360"/>
              <a:gd name="connsiteY40" fmla="*/ 2910840 h 5844540"/>
              <a:gd name="connsiteX41" fmla="*/ 3070860 w 3642360"/>
              <a:gd name="connsiteY41" fmla="*/ 3291840 h 5844540"/>
              <a:gd name="connsiteX42" fmla="*/ 2011680 w 3642360"/>
              <a:gd name="connsiteY42" fmla="*/ 2926080 h 5844540"/>
              <a:gd name="connsiteX43" fmla="*/ 3139440 w 3642360"/>
              <a:gd name="connsiteY43" fmla="*/ 3604260 h 5844540"/>
              <a:gd name="connsiteX44" fmla="*/ 1996440 w 3642360"/>
              <a:gd name="connsiteY44" fmla="*/ 2941320 h 5844540"/>
              <a:gd name="connsiteX45" fmla="*/ 2857500 w 3642360"/>
              <a:gd name="connsiteY45" fmla="*/ 3695700 h 5844540"/>
              <a:gd name="connsiteX46" fmla="*/ 1950720 w 3642360"/>
              <a:gd name="connsiteY46" fmla="*/ 2918460 h 5844540"/>
              <a:gd name="connsiteX47" fmla="*/ 2750820 w 3642360"/>
              <a:gd name="connsiteY47" fmla="*/ 3954780 h 5844540"/>
              <a:gd name="connsiteX48" fmla="*/ 1950720 w 3642360"/>
              <a:gd name="connsiteY48" fmla="*/ 2956560 h 5844540"/>
              <a:gd name="connsiteX49" fmla="*/ 2270760 w 3642360"/>
              <a:gd name="connsiteY49" fmla="*/ 3710940 h 5844540"/>
              <a:gd name="connsiteX50" fmla="*/ 1927860 w 3642360"/>
              <a:gd name="connsiteY50" fmla="*/ 2964180 h 5844540"/>
              <a:gd name="connsiteX51" fmla="*/ 2148840 w 3642360"/>
              <a:gd name="connsiteY51" fmla="*/ 5379720 h 5844540"/>
              <a:gd name="connsiteX52" fmla="*/ 1897380 w 3642360"/>
              <a:gd name="connsiteY52" fmla="*/ 2979420 h 5844540"/>
              <a:gd name="connsiteX53" fmla="*/ 1988820 w 3642360"/>
              <a:gd name="connsiteY53" fmla="*/ 5844540 h 5844540"/>
              <a:gd name="connsiteX54" fmla="*/ 1866900 w 3642360"/>
              <a:gd name="connsiteY54" fmla="*/ 2964180 h 5844540"/>
              <a:gd name="connsiteX55" fmla="*/ 1729740 w 3642360"/>
              <a:gd name="connsiteY55" fmla="*/ 5029200 h 5844540"/>
              <a:gd name="connsiteX56" fmla="*/ 1844040 w 3642360"/>
              <a:gd name="connsiteY56" fmla="*/ 2941320 h 5844540"/>
              <a:gd name="connsiteX57" fmla="*/ 1478280 w 3642360"/>
              <a:gd name="connsiteY57" fmla="*/ 4457700 h 5844540"/>
              <a:gd name="connsiteX58" fmla="*/ 1821180 w 3642360"/>
              <a:gd name="connsiteY58" fmla="*/ 2933700 h 5844540"/>
              <a:gd name="connsiteX59" fmla="*/ 1379220 w 3642360"/>
              <a:gd name="connsiteY59" fmla="*/ 4084320 h 5844540"/>
              <a:gd name="connsiteX60" fmla="*/ 1813560 w 3642360"/>
              <a:gd name="connsiteY60" fmla="*/ 2903220 h 5844540"/>
              <a:gd name="connsiteX61" fmla="*/ 1264920 w 3642360"/>
              <a:gd name="connsiteY61" fmla="*/ 3954780 h 5844540"/>
              <a:gd name="connsiteX62" fmla="*/ 1775460 w 3642360"/>
              <a:gd name="connsiteY62" fmla="*/ 2903220 h 5844540"/>
              <a:gd name="connsiteX63" fmla="*/ 876300 w 3642360"/>
              <a:gd name="connsiteY63" fmla="*/ 4320540 h 5844540"/>
              <a:gd name="connsiteX64" fmla="*/ 1744980 w 3642360"/>
              <a:gd name="connsiteY64" fmla="*/ 2895600 h 5844540"/>
              <a:gd name="connsiteX65" fmla="*/ 723900 w 3642360"/>
              <a:gd name="connsiteY65" fmla="*/ 3832860 h 5844540"/>
              <a:gd name="connsiteX66" fmla="*/ 1729740 w 3642360"/>
              <a:gd name="connsiteY66" fmla="*/ 2857500 h 5844540"/>
              <a:gd name="connsiteX67" fmla="*/ 373380 w 3642360"/>
              <a:gd name="connsiteY67" fmla="*/ 3672840 h 5844540"/>
              <a:gd name="connsiteX68" fmla="*/ 1722120 w 3642360"/>
              <a:gd name="connsiteY68" fmla="*/ 2842260 h 5844540"/>
              <a:gd name="connsiteX69" fmla="*/ 655320 w 3642360"/>
              <a:gd name="connsiteY69" fmla="*/ 3185160 h 5844540"/>
              <a:gd name="connsiteX70" fmla="*/ 1744980 w 3642360"/>
              <a:gd name="connsiteY70" fmla="*/ 2804160 h 5844540"/>
              <a:gd name="connsiteX71" fmla="*/ 0 w 3642360"/>
              <a:gd name="connsiteY71" fmla="*/ 2872740 h 5844540"/>
              <a:gd name="connsiteX72" fmla="*/ 1722120 w 3642360"/>
              <a:gd name="connsiteY72" fmla="*/ 2781300 h 5844540"/>
              <a:gd name="connsiteX73" fmla="*/ 899160 w 3642360"/>
              <a:gd name="connsiteY73" fmla="*/ 2659380 h 5844540"/>
              <a:gd name="connsiteX74" fmla="*/ 1783080 w 3642360"/>
              <a:gd name="connsiteY74" fmla="*/ 2781300 h 5844540"/>
              <a:gd name="connsiteX75" fmla="*/ 685800 w 3642360"/>
              <a:gd name="connsiteY75" fmla="*/ 2346960 h 5844540"/>
              <a:gd name="connsiteX76" fmla="*/ 1737360 w 3642360"/>
              <a:gd name="connsiteY76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609600 w 3642360"/>
              <a:gd name="connsiteY4" fmla="*/ 1790700 h 5844540"/>
              <a:gd name="connsiteX5" fmla="*/ 556260 w 3642360"/>
              <a:gd name="connsiteY5" fmla="*/ 1737360 h 5844540"/>
              <a:gd name="connsiteX6" fmla="*/ 502920 w 3642360"/>
              <a:gd name="connsiteY6" fmla="*/ 1706880 h 5844540"/>
              <a:gd name="connsiteX7" fmla="*/ 449580 w 3642360"/>
              <a:gd name="connsiteY7" fmla="*/ 1661160 h 5844540"/>
              <a:gd name="connsiteX8" fmla="*/ 403860 w 3642360"/>
              <a:gd name="connsiteY8" fmla="*/ 1630680 h 5844540"/>
              <a:gd name="connsiteX9" fmla="*/ 381000 w 3642360"/>
              <a:gd name="connsiteY9" fmla="*/ 1607820 h 5844540"/>
              <a:gd name="connsiteX10" fmla="*/ 358140 w 3642360"/>
              <a:gd name="connsiteY10" fmla="*/ 1600200 h 5844540"/>
              <a:gd name="connsiteX11" fmla="*/ 342900 w 3642360"/>
              <a:gd name="connsiteY11" fmla="*/ 1592580 h 5844540"/>
              <a:gd name="connsiteX12" fmla="*/ 342900 w 3642360"/>
              <a:gd name="connsiteY12" fmla="*/ 1592580 h 5844540"/>
              <a:gd name="connsiteX13" fmla="*/ 1767840 w 3642360"/>
              <a:gd name="connsiteY13" fmla="*/ 2667000 h 5844540"/>
              <a:gd name="connsiteX14" fmla="*/ 487680 w 3642360"/>
              <a:gd name="connsiteY14" fmla="*/ 1386840 h 5844540"/>
              <a:gd name="connsiteX15" fmla="*/ 1813560 w 3642360"/>
              <a:gd name="connsiteY15" fmla="*/ 2682240 h 5844540"/>
              <a:gd name="connsiteX16" fmla="*/ 525780 w 3642360"/>
              <a:gd name="connsiteY16" fmla="*/ 967740 h 5844540"/>
              <a:gd name="connsiteX17" fmla="*/ 1836420 w 3642360"/>
              <a:gd name="connsiteY17" fmla="*/ 2659380 h 5844540"/>
              <a:gd name="connsiteX18" fmla="*/ 1112520 w 3642360"/>
              <a:gd name="connsiteY18" fmla="*/ 1447800 h 5844540"/>
              <a:gd name="connsiteX19" fmla="*/ 1882140 w 3642360"/>
              <a:gd name="connsiteY19" fmla="*/ 2651760 h 5844540"/>
              <a:gd name="connsiteX20" fmla="*/ 1028700 w 3642360"/>
              <a:gd name="connsiteY20" fmla="*/ 487680 h 5844540"/>
              <a:gd name="connsiteX21" fmla="*/ 1897380 w 3642360"/>
              <a:gd name="connsiteY21" fmla="*/ 2659380 h 5844540"/>
              <a:gd name="connsiteX22" fmla="*/ 1699260 w 3642360"/>
              <a:gd name="connsiteY22" fmla="*/ 0 h 5844540"/>
              <a:gd name="connsiteX23" fmla="*/ 1935480 w 3642360"/>
              <a:gd name="connsiteY23" fmla="*/ 2674620 h 5844540"/>
              <a:gd name="connsiteX24" fmla="*/ 2011680 w 3642360"/>
              <a:gd name="connsiteY24" fmla="*/ 655320 h 5844540"/>
              <a:gd name="connsiteX25" fmla="*/ 1973580 w 3642360"/>
              <a:gd name="connsiteY25" fmla="*/ 2651760 h 5844540"/>
              <a:gd name="connsiteX26" fmla="*/ 2278380 w 3642360"/>
              <a:gd name="connsiteY26" fmla="*/ 1013460 h 5844540"/>
              <a:gd name="connsiteX27" fmla="*/ 2011680 w 3642360"/>
              <a:gd name="connsiteY27" fmla="*/ 2705100 h 5844540"/>
              <a:gd name="connsiteX28" fmla="*/ 2567940 w 3642360"/>
              <a:gd name="connsiteY28" fmla="*/ 1066800 h 5844540"/>
              <a:gd name="connsiteX29" fmla="*/ 2042160 w 3642360"/>
              <a:gd name="connsiteY29" fmla="*/ 2697480 h 5844540"/>
              <a:gd name="connsiteX30" fmla="*/ 2842260 w 3642360"/>
              <a:gd name="connsiteY30" fmla="*/ 1470660 h 5844540"/>
              <a:gd name="connsiteX31" fmla="*/ 2042160 w 3642360"/>
              <a:gd name="connsiteY31" fmla="*/ 2766060 h 5844540"/>
              <a:gd name="connsiteX32" fmla="*/ 3642360 w 3642360"/>
              <a:gd name="connsiteY32" fmla="*/ 1744980 h 5844540"/>
              <a:gd name="connsiteX33" fmla="*/ 2042160 w 3642360"/>
              <a:gd name="connsiteY33" fmla="*/ 2827020 h 5844540"/>
              <a:gd name="connsiteX34" fmla="*/ 3200400 w 3642360"/>
              <a:gd name="connsiteY34" fmla="*/ 2331720 h 5844540"/>
              <a:gd name="connsiteX35" fmla="*/ 2019300 w 3642360"/>
              <a:gd name="connsiteY35" fmla="*/ 2857500 h 5844540"/>
              <a:gd name="connsiteX36" fmla="*/ 3619500 w 3642360"/>
              <a:gd name="connsiteY36" fmla="*/ 2827020 h 5844540"/>
              <a:gd name="connsiteX37" fmla="*/ 2011680 w 3642360"/>
              <a:gd name="connsiteY37" fmla="*/ 2895600 h 5844540"/>
              <a:gd name="connsiteX38" fmla="*/ 2758440 w 3642360"/>
              <a:gd name="connsiteY38" fmla="*/ 3040380 h 5844540"/>
              <a:gd name="connsiteX39" fmla="*/ 2004060 w 3642360"/>
              <a:gd name="connsiteY39" fmla="*/ 2910840 h 5844540"/>
              <a:gd name="connsiteX40" fmla="*/ 3070860 w 3642360"/>
              <a:gd name="connsiteY40" fmla="*/ 3291840 h 5844540"/>
              <a:gd name="connsiteX41" fmla="*/ 2011680 w 3642360"/>
              <a:gd name="connsiteY41" fmla="*/ 2926080 h 5844540"/>
              <a:gd name="connsiteX42" fmla="*/ 3139440 w 3642360"/>
              <a:gd name="connsiteY42" fmla="*/ 3604260 h 5844540"/>
              <a:gd name="connsiteX43" fmla="*/ 1996440 w 3642360"/>
              <a:gd name="connsiteY43" fmla="*/ 2941320 h 5844540"/>
              <a:gd name="connsiteX44" fmla="*/ 2857500 w 3642360"/>
              <a:gd name="connsiteY44" fmla="*/ 3695700 h 5844540"/>
              <a:gd name="connsiteX45" fmla="*/ 1950720 w 3642360"/>
              <a:gd name="connsiteY45" fmla="*/ 2918460 h 5844540"/>
              <a:gd name="connsiteX46" fmla="*/ 2750820 w 3642360"/>
              <a:gd name="connsiteY46" fmla="*/ 3954780 h 5844540"/>
              <a:gd name="connsiteX47" fmla="*/ 1950720 w 3642360"/>
              <a:gd name="connsiteY47" fmla="*/ 2956560 h 5844540"/>
              <a:gd name="connsiteX48" fmla="*/ 2270760 w 3642360"/>
              <a:gd name="connsiteY48" fmla="*/ 3710940 h 5844540"/>
              <a:gd name="connsiteX49" fmla="*/ 1927860 w 3642360"/>
              <a:gd name="connsiteY49" fmla="*/ 2964180 h 5844540"/>
              <a:gd name="connsiteX50" fmla="*/ 2148840 w 3642360"/>
              <a:gd name="connsiteY50" fmla="*/ 5379720 h 5844540"/>
              <a:gd name="connsiteX51" fmla="*/ 1897380 w 3642360"/>
              <a:gd name="connsiteY51" fmla="*/ 2979420 h 5844540"/>
              <a:gd name="connsiteX52" fmla="*/ 1988820 w 3642360"/>
              <a:gd name="connsiteY52" fmla="*/ 5844540 h 5844540"/>
              <a:gd name="connsiteX53" fmla="*/ 1866900 w 3642360"/>
              <a:gd name="connsiteY53" fmla="*/ 2964180 h 5844540"/>
              <a:gd name="connsiteX54" fmla="*/ 1729740 w 3642360"/>
              <a:gd name="connsiteY54" fmla="*/ 5029200 h 5844540"/>
              <a:gd name="connsiteX55" fmla="*/ 1844040 w 3642360"/>
              <a:gd name="connsiteY55" fmla="*/ 2941320 h 5844540"/>
              <a:gd name="connsiteX56" fmla="*/ 1478280 w 3642360"/>
              <a:gd name="connsiteY56" fmla="*/ 4457700 h 5844540"/>
              <a:gd name="connsiteX57" fmla="*/ 1821180 w 3642360"/>
              <a:gd name="connsiteY57" fmla="*/ 2933700 h 5844540"/>
              <a:gd name="connsiteX58" fmla="*/ 1379220 w 3642360"/>
              <a:gd name="connsiteY58" fmla="*/ 4084320 h 5844540"/>
              <a:gd name="connsiteX59" fmla="*/ 1813560 w 3642360"/>
              <a:gd name="connsiteY59" fmla="*/ 2903220 h 5844540"/>
              <a:gd name="connsiteX60" fmla="*/ 1264920 w 3642360"/>
              <a:gd name="connsiteY60" fmla="*/ 3954780 h 5844540"/>
              <a:gd name="connsiteX61" fmla="*/ 1775460 w 3642360"/>
              <a:gd name="connsiteY61" fmla="*/ 2903220 h 5844540"/>
              <a:gd name="connsiteX62" fmla="*/ 876300 w 3642360"/>
              <a:gd name="connsiteY62" fmla="*/ 4320540 h 5844540"/>
              <a:gd name="connsiteX63" fmla="*/ 1744980 w 3642360"/>
              <a:gd name="connsiteY63" fmla="*/ 2895600 h 5844540"/>
              <a:gd name="connsiteX64" fmla="*/ 723900 w 3642360"/>
              <a:gd name="connsiteY64" fmla="*/ 3832860 h 5844540"/>
              <a:gd name="connsiteX65" fmla="*/ 1729740 w 3642360"/>
              <a:gd name="connsiteY65" fmla="*/ 2857500 h 5844540"/>
              <a:gd name="connsiteX66" fmla="*/ 373380 w 3642360"/>
              <a:gd name="connsiteY66" fmla="*/ 3672840 h 5844540"/>
              <a:gd name="connsiteX67" fmla="*/ 1722120 w 3642360"/>
              <a:gd name="connsiteY67" fmla="*/ 2842260 h 5844540"/>
              <a:gd name="connsiteX68" fmla="*/ 655320 w 3642360"/>
              <a:gd name="connsiteY68" fmla="*/ 3185160 h 5844540"/>
              <a:gd name="connsiteX69" fmla="*/ 1744980 w 3642360"/>
              <a:gd name="connsiteY69" fmla="*/ 2804160 h 5844540"/>
              <a:gd name="connsiteX70" fmla="*/ 0 w 3642360"/>
              <a:gd name="connsiteY70" fmla="*/ 2872740 h 5844540"/>
              <a:gd name="connsiteX71" fmla="*/ 1722120 w 3642360"/>
              <a:gd name="connsiteY71" fmla="*/ 2781300 h 5844540"/>
              <a:gd name="connsiteX72" fmla="*/ 899160 w 3642360"/>
              <a:gd name="connsiteY72" fmla="*/ 2659380 h 5844540"/>
              <a:gd name="connsiteX73" fmla="*/ 1783080 w 3642360"/>
              <a:gd name="connsiteY73" fmla="*/ 2781300 h 5844540"/>
              <a:gd name="connsiteX74" fmla="*/ 685800 w 3642360"/>
              <a:gd name="connsiteY74" fmla="*/ 2346960 h 5844540"/>
              <a:gd name="connsiteX75" fmla="*/ 1737360 w 3642360"/>
              <a:gd name="connsiteY75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556260 w 3642360"/>
              <a:gd name="connsiteY4" fmla="*/ 1737360 h 5844540"/>
              <a:gd name="connsiteX5" fmla="*/ 502920 w 3642360"/>
              <a:gd name="connsiteY5" fmla="*/ 1706880 h 5844540"/>
              <a:gd name="connsiteX6" fmla="*/ 449580 w 3642360"/>
              <a:gd name="connsiteY6" fmla="*/ 1661160 h 5844540"/>
              <a:gd name="connsiteX7" fmla="*/ 403860 w 3642360"/>
              <a:gd name="connsiteY7" fmla="*/ 1630680 h 5844540"/>
              <a:gd name="connsiteX8" fmla="*/ 381000 w 3642360"/>
              <a:gd name="connsiteY8" fmla="*/ 1607820 h 5844540"/>
              <a:gd name="connsiteX9" fmla="*/ 358140 w 3642360"/>
              <a:gd name="connsiteY9" fmla="*/ 1600200 h 5844540"/>
              <a:gd name="connsiteX10" fmla="*/ 342900 w 3642360"/>
              <a:gd name="connsiteY10" fmla="*/ 1592580 h 5844540"/>
              <a:gd name="connsiteX11" fmla="*/ 342900 w 3642360"/>
              <a:gd name="connsiteY11" fmla="*/ 1592580 h 5844540"/>
              <a:gd name="connsiteX12" fmla="*/ 1767840 w 3642360"/>
              <a:gd name="connsiteY12" fmla="*/ 2667000 h 5844540"/>
              <a:gd name="connsiteX13" fmla="*/ 487680 w 3642360"/>
              <a:gd name="connsiteY13" fmla="*/ 1386840 h 5844540"/>
              <a:gd name="connsiteX14" fmla="*/ 1813560 w 3642360"/>
              <a:gd name="connsiteY14" fmla="*/ 2682240 h 5844540"/>
              <a:gd name="connsiteX15" fmla="*/ 525780 w 3642360"/>
              <a:gd name="connsiteY15" fmla="*/ 967740 h 5844540"/>
              <a:gd name="connsiteX16" fmla="*/ 1836420 w 3642360"/>
              <a:gd name="connsiteY16" fmla="*/ 2659380 h 5844540"/>
              <a:gd name="connsiteX17" fmla="*/ 1112520 w 3642360"/>
              <a:gd name="connsiteY17" fmla="*/ 1447800 h 5844540"/>
              <a:gd name="connsiteX18" fmla="*/ 1882140 w 3642360"/>
              <a:gd name="connsiteY18" fmla="*/ 2651760 h 5844540"/>
              <a:gd name="connsiteX19" fmla="*/ 1028700 w 3642360"/>
              <a:gd name="connsiteY19" fmla="*/ 487680 h 5844540"/>
              <a:gd name="connsiteX20" fmla="*/ 1897380 w 3642360"/>
              <a:gd name="connsiteY20" fmla="*/ 2659380 h 5844540"/>
              <a:gd name="connsiteX21" fmla="*/ 1699260 w 3642360"/>
              <a:gd name="connsiteY21" fmla="*/ 0 h 5844540"/>
              <a:gd name="connsiteX22" fmla="*/ 1935480 w 3642360"/>
              <a:gd name="connsiteY22" fmla="*/ 2674620 h 5844540"/>
              <a:gd name="connsiteX23" fmla="*/ 2011680 w 3642360"/>
              <a:gd name="connsiteY23" fmla="*/ 655320 h 5844540"/>
              <a:gd name="connsiteX24" fmla="*/ 1973580 w 3642360"/>
              <a:gd name="connsiteY24" fmla="*/ 2651760 h 5844540"/>
              <a:gd name="connsiteX25" fmla="*/ 2278380 w 3642360"/>
              <a:gd name="connsiteY25" fmla="*/ 1013460 h 5844540"/>
              <a:gd name="connsiteX26" fmla="*/ 2011680 w 3642360"/>
              <a:gd name="connsiteY26" fmla="*/ 2705100 h 5844540"/>
              <a:gd name="connsiteX27" fmla="*/ 2567940 w 3642360"/>
              <a:gd name="connsiteY27" fmla="*/ 1066800 h 5844540"/>
              <a:gd name="connsiteX28" fmla="*/ 2042160 w 3642360"/>
              <a:gd name="connsiteY28" fmla="*/ 2697480 h 5844540"/>
              <a:gd name="connsiteX29" fmla="*/ 2842260 w 3642360"/>
              <a:gd name="connsiteY29" fmla="*/ 1470660 h 5844540"/>
              <a:gd name="connsiteX30" fmla="*/ 2042160 w 3642360"/>
              <a:gd name="connsiteY30" fmla="*/ 2766060 h 5844540"/>
              <a:gd name="connsiteX31" fmla="*/ 3642360 w 3642360"/>
              <a:gd name="connsiteY31" fmla="*/ 1744980 h 5844540"/>
              <a:gd name="connsiteX32" fmla="*/ 2042160 w 3642360"/>
              <a:gd name="connsiteY32" fmla="*/ 2827020 h 5844540"/>
              <a:gd name="connsiteX33" fmla="*/ 3200400 w 3642360"/>
              <a:gd name="connsiteY33" fmla="*/ 2331720 h 5844540"/>
              <a:gd name="connsiteX34" fmla="*/ 2019300 w 3642360"/>
              <a:gd name="connsiteY34" fmla="*/ 2857500 h 5844540"/>
              <a:gd name="connsiteX35" fmla="*/ 3619500 w 3642360"/>
              <a:gd name="connsiteY35" fmla="*/ 2827020 h 5844540"/>
              <a:gd name="connsiteX36" fmla="*/ 2011680 w 3642360"/>
              <a:gd name="connsiteY36" fmla="*/ 2895600 h 5844540"/>
              <a:gd name="connsiteX37" fmla="*/ 2758440 w 3642360"/>
              <a:gd name="connsiteY37" fmla="*/ 3040380 h 5844540"/>
              <a:gd name="connsiteX38" fmla="*/ 2004060 w 3642360"/>
              <a:gd name="connsiteY38" fmla="*/ 2910840 h 5844540"/>
              <a:gd name="connsiteX39" fmla="*/ 3070860 w 3642360"/>
              <a:gd name="connsiteY39" fmla="*/ 3291840 h 5844540"/>
              <a:gd name="connsiteX40" fmla="*/ 2011680 w 3642360"/>
              <a:gd name="connsiteY40" fmla="*/ 2926080 h 5844540"/>
              <a:gd name="connsiteX41" fmla="*/ 3139440 w 3642360"/>
              <a:gd name="connsiteY41" fmla="*/ 3604260 h 5844540"/>
              <a:gd name="connsiteX42" fmla="*/ 1996440 w 3642360"/>
              <a:gd name="connsiteY42" fmla="*/ 2941320 h 5844540"/>
              <a:gd name="connsiteX43" fmla="*/ 2857500 w 3642360"/>
              <a:gd name="connsiteY43" fmla="*/ 3695700 h 5844540"/>
              <a:gd name="connsiteX44" fmla="*/ 1950720 w 3642360"/>
              <a:gd name="connsiteY44" fmla="*/ 2918460 h 5844540"/>
              <a:gd name="connsiteX45" fmla="*/ 2750820 w 3642360"/>
              <a:gd name="connsiteY45" fmla="*/ 3954780 h 5844540"/>
              <a:gd name="connsiteX46" fmla="*/ 1950720 w 3642360"/>
              <a:gd name="connsiteY46" fmla="*/ 2956560 h 5844540"/>
              <a:gd name="connsiteX47" fmla="*/ 2270760 w 3642360"/>
              <a:gd name="connsiteY47" fmla="*/ 3710940 h 5844540"/>
              <a:gd name="connsiteX48" fmla="*/ 1927860 w 3642360"/>
              <a:gd name="connsiteY48" fmla="*/ 2964180 h 5844540"/>
              <a:gd name="connsiteX49" fmla="*/ 2148840 w 3642360"/>
              <a:gd name="connsiteY49" fmla="*/ 5379720 h 5844540"/>
              <a:gd name="connsiteX50" fmla="*/ 1897380 w 3642360"/>
              <a:gd name="connsiteY50" fmla="*/ 2979420 h 5844540"/>
              <a:gd name="connsiteX51" fmla="*/ 1988820 w 3642360"/>
              <a:gd name="connsiteY51" fmla="*/ 5844540 h 5844540"/>
              <a:gd name="connsiteX52" fmla="*/ 1866900 w 3642360"/>
              <a:gd name="connsiteY52" fmla="*/ 2964180 h 5844540"/>
              <a:gd name="connsiteX53" fmla="*/ 1729740 w 3642360"/>
              <a:gd name="connsiteY53" fmla="*/ 5029200 h 5844540"/>
              <a:gd name="connsiteX54" fmla="*/ 1844040 w 3642360"/>
              <a:gd name="connsiteY54" fmla="*/ 2941320 h 5844540"/>
              <a:gd name="connsiteX55" fmla="*/ 1478280 w 3642360"/>
              <a:gd name="connsiteY55" fmla="*/ 4457700 h 5844540"/>
              <a:gd name="connsiteX56" fmla="*/ 1821180 w 3642360"/>
              <a:gd name="connsiteY56" fmla="*/ 2933700 h 5844540"/>
              <a:gd name="connsiteX57" fmla="*/ 1379220 w 3642360"/>
              <a:gd name="connsiteY57" fmla="*/ 4084320 h 5844540"/>
              <a:gd name="connsiteX58" fmla="*/ 1813560 w 3642360"/>
              <a:gd name="connsiteY58" fmla="*/ 2903220 h 5844540"/>
              <a:gd name="connsiteX59" fmla="*/ 1264920 w 3642360"/>
              <a:gd name="connsiteY59" fmla="*/ 3954780 h 5844540"/>
              <a:gd name="connsiteX60" fmla="*/ 1775460 w 3642360"/>
              <a:gd name="connsiteY60" fmla="*/ 2903220 h 5844540"/>
              <a:gd name="connsiteX61" fmla="*/ 876300 w 3642360"/>
              <a:gd name="connsiteY61" fmla="*/ 4320540 h 5844540"/>
              <a:gd name="connsiteX62" fmla="*/ 1744980 w 3642360"/>
              <a:gd name="connsiteY62" fmla="*/ 2895600 h 5844540"/>
              <a:gd name="connsiteX63" fmla="*/ 723900 w 3642360"/>
              <a:gd name="connsiteY63" fmla="*/ 3832860 h 5844540"/>
              <a:gd name="connsiteX64" fmla="*/ 1729740 w 3642360"/>
              <a:gd name="connsiteY64" fmla="*/ 2857500 h 5844540"/>
              <a:gd name="connsiteX65" fmla="*/ 373380 w 3642360"/>
              <a:gd name="connsiteY65" fmla="*/ 3672840 h 5844540"/>
              <a:gd name="connsiteX66" fmla="*/ 1722120 w 3642360"/>
              <a:gd name="connsiteY66" fmla="*/ 2842260 h 5844540"/>
              <a:gd name="connsiteX67" fmla="*/ 655320 w 3642360"/>
              <a:gd name="connsiteY67" fmla="*/ 3185160 h 5844540"/>
              <a:gd name="connsiteX68" fmla="*/ 1744980 w 3642360"/>
              <a:gd name="connsiteY68" fmla="*/ 2804160 h 5844540"/>
              <a:gd name="connsiteX69" fmla="*/ 0 w 3642360"/>
              <a:gd name="connsiteY69" fmla="*/ 2872740 h 5844540"/>
              <a:gd name="connsiteX70" fmla="*/ 1722120 w 3642360"/>
              <a:gd name="connsiteY70" fmla="*/ 2781300 h 5844540"/>
              <a:gd name="connsiteX71" fmla="*/ 899160 w 3642360"/>
              <a:gd name="connsiteY71" fmla="*/ 2659380 h 5844540"/>
              <a:gd name="connsiteX72" fmla="*/ 1783080 w 3642360"/>
              <a:gd name="connsiteY72" fmla="*/ 2781300 h 5844540"/>
              <a:gd name="connsiteX73" fmla="*/ 685800 w 3642360"/>
              <a:gd name="connsiteY73" fmla="*/ 2346960 h 5844540"/>
              <a:gd name="connsiteX74" fmla="*/ 1737360 w 3642360"/>
              <a:gd name="connsiteY74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502920 w 3642360"/>
              <a:gd name="connsiteY4" fmla="*/ 1706880 h 5844540"/>
              <a:gd name="connsiteX5" fmla="*/ 449580 w 3642360"/>
              <a:gd name="connsiteY5" fmla="*/ 1661160 h 5844540"/>
              <a:gd name="connsiteX6" fmla="*/ 403860 w 3642360"/>
              <a:gd name="connsiteY6" fmla="*/ 1630680 h 5844540"/>
              <a:gd name="connsiteX7" fmla="*/ 381000 w 3642360"/>
              <a:gd name="connsiteY7" fmla="*/ 1607820 h 5844540"/>
              <a:gd name="connsiteX8" fmla="*/ 358140 w 3642360"/>
              <a:gd name="connsiteY8" fmla="*/ 1600200 h 5844540"/>
              <a:gd name="connsiteX9" fmla="*/ 342900 w 3642360"/>
              <a:gd name="connsiteY9" fmla="*/ 1592580 h 5844540"/>
              <a:gd name="connsiteX10" fmla="*/ 342900 w 3642360"/>
              <a:gd name="connsiteY10" fmla="*/ 1592580 h 5844540"/>
              <a:gd name="connsiteX11" fmla="*/ 1767840 w 3642360"/>
              <a:gd name="connsiteY11" fmla="*/ 2667000 h 5844540"/>
              <a:gd name="connsiteX12" fmla="*/ 487680 w 3642360"/>
              <a:gd name="connsiteY12" fmla="*/ 1386840 h 5844540"/>
              <a:gd name="connsiteX13" fmla="*/ 1813560 w 3642360"/>
              <a:gd name="connsiteY13" fmla="*/ 2682240 h 5844540"/>
              <a:gd name="connsiteX14" fmla="*/ 525780 w 3642360"/>
              <a:gd name="connsiteY14" fmla="*/ 967740 h 5844540"/>
              <a:gd name="connsiteX15" fmla="*/ 1836420 w 3642360"/>
              <a:gd name="connsiteY15" fmla="*/ 2659380 h 5844540"/>
              <a:gd name="connsiteX16" fmla="*/ 1112520 w 3642360"/>
              <a:gd name="connsiteY16" fmla="*/ 1447800 h 5844540"/>
              <a:gd name="connsiteX17" fmla="*/ 1882140 w 3642360"/>
              <a:gd name="connsiteY17" fmla="*/ 2651760 h 5844540"/>
              <a:gd name="connsiteX18" fmla="*/ 1028700 w 3642360"/>
              <a:gd name="connsiteY18" fmla="*/ 487680 h 5844540"/>
              <a:gd name="connsiteX19" fmla="*/ 1897380 w 3642360"/>
              <a:gd name="connsiteY19" fmla="*/ 2659380 h 5844540"/>
              <a:gd name="connsiteX20" fmla="*/ 1699260 w 3642360"/>
              <a:gd name="connsiteY20" fmla="*/ 0 h 5844540"/>
              <a:gd name="connsiteX21" fmla="*/ 1935480 w 3642360"/>
              <a:gd name="connsiteY21" fmla="*/ 2674620 h 5844540"/>
              <a:gd name="connsiteX22" fmla="*/ 2011680 w 3642360"/>
              <a:gd name="connsiteY22" fmla="*/ 655320 h 5844540"/>
              <a:gd name="connsiteX23" fmla="*/ 1973580 w 3642360"/>
              <a:gd name="connsiteY23" fmla="*/ 2651760 h 5844540"/>
              <a:gd name="connsiteX24" fmla="*/ 2278380 w 3642360"/>
              <a:gd name="connsiteY24" fmla="*/ 1013460 h 5844540"/>
              <a:gd name="connsiteX25" fmla="*/ 2011680 w 3642360"/>
              <a:gd name="connsiteY25" fmla="*/ 2705100 h 5844540"/>
              <a:gd name="connsiteX26" fmla="*/ 2567940 w 3642360"/>
              <a:gd name="connsiteY26" fmla="*/ 1066800 h 5844540"/>
              <a:gd name="connsiteX27" fmla="*/ 2042160 w 3642360"/>
              <a:gd name="connsiteY27" fmla="*/ 2697480 h 5844540"/>
              <a:gd name="connsiteX28" fmla="*/ 2842260 w 3642360"/>
              <a:gd name="connsiteY28" fmla="*/ 1470660 h 5844540"/>
              <a:gd name="connsiteX29" fmla="*/ 2042160 w 3642360"/>
              <a:gd name="connsiteY29" fmla="*/ 2766060 h 5844540"/>
              <a:gd name="connsiteX30" fmla="*/ 3642360 w 3642360"/>
              <a:gd name="connsiteY30" fmla="*/ 1744980 h 5844540"/>
              <a:gd name="connsiteX31" fmla="*/ 2042160 w 3642360"/>
              <a:gd name="connsiteY31" fmla="*/ 2827020 h 5844540"/>
              <a:gd name="connsiteX32" fmla="*/ 3200400 w 3642360"/>
              <a:gd name="connsiteY32" fmla="*/ 2331720 h 5844540"/>
              <a:gd name="connsiteX33" fmla="*/ 2019300 w 3642360"/>
              <a:gd name="connsiteY33" fmla="*/ 2857500 h 5844540"/>
              <a:gd name="connsiteX34" fmla="*/ 3619500 w 3642360"/>
              <a:gd name="connsiteY34" fmla="*/ 2827020 h 5844540"/>
              <a:gd name="connsiteX35" fmla="*/ 2011680 w 3642360"/>
              <a:gd name="connsiteY35" fmla="*/ 2895600 h 5844540"/>
              <a:gd name="connsiteX36" fmla="*/ 2758440 w 3642360"/>
              <a:gd name="connsiteY36" fmla="*/ 3040380 h 5844540"/>
              <a:gd name="connsiteX37" fmla="*/ 2004060 w 3642360"/>
              <a:gd name="connsiteY37" fmla="*/ 2910840 h 5844540"/>
              <a:gd name="connsiteX38" fmla="*/ 3070860 w 3642360"/>
              <a:gd name="connsiteY38" fmla="*/ 3291840 h 5844540"/>
              <a:gd name="connsiteX39" fmla="*/ 2011680 w 3642360"/>
              <a:gd name="connsiteY39" fmla="*/ 2926080 h 5844540"/>
              <a:gd name="connsiteX40" fmla="*/ 3139440 w 3642360"/>
              <a:gd name="connsiteY40" fmla="*/ 3604260 h 5844540"/>
              <a:gd name="connsiteX41" fmla="*/ 1996440 w 3642360"/>
              <a:gd name="connsiteY41" fmla="*/ 2941320 h 5844540"/>
              <a:gd name="connsiteX42" fmla="*/ 2857500 w 3642360"/>
              <a:gd name="connsiteY42" fmla="*/ 3695700 h 5844540"/>
              <a:gd name="connsiteX43" fmla="*/ 1950720 w 3642360"/>
              <a:gd name="connsiteY43" fmla="*/ 2918460 h 5844540"/>
              <a:gd name="connsiteX44" fmla="*/ 2750820 w 3642360"/>
              <a:gd name="connsiteY44" fmla="*/ 3954780 h 5844540"/>
              <a:gd name="connsiteX45" fmla="*/ 1950720 w 3642360"/>
              <a:gd name="connsiteY45" fmla="*/ 2956560 h 5844540"/>
              <a:gd name="connsiteX46" fmla="*/ 2270760 w 3642360"/>
              <a:gd name="connsiteY46" fmla="*/ 3710940 h 5844540"/>
              <a:gd name="connsiteX47" fmla="*/ 1927860 w 3642360"/>
              <a:gd name="connsiteY47" fmla="*/ 2964180 h 5844540"/>
              <a:gd name="connsiteX48" fmla="*/ 2148840 w 3642360"/>
              <a:gd name="connsiteY48" fmla="*/ 5379720 h 5844540"/>
              <a:gd name="connsiteX49" fmla="*/ 1897380 w 3642360"/>
              <a:gd name="connsiteY49" fmla="*/ 2979420 h 5844540"/>
              <a:gd name="connsiteX50" fmla="*/ 1988820 w 3642360"/>
              <a:gd name="connsiteY50" fmla="*/ 5844540 h 5844540"/>
              <a:gd name="connsiteX51" fmla="*/ 1866900 w 3642360"/>
              <a:gd name="connsiteY51" fmla="*/ 2964180 h 5844540"/>
              <a:gd name="connsiteX52" fmla="*/ 1729740 w 3642360"/>
              <a:gd name="connsiteY52" fmla="*/ 5029200 h 5844540"/>
              <a:gd name="connsiteX53" fmla="*/ 1844040 w 3642360"/>
              <a:gd name="connsiteY53" fmla="*/ 2941320 h 5844540"/>
              <a:gd name="connsiteX54" fmla="*/ 1478280 w 3642360"/>
              <a:gd name="connsiteY54" fmla="*/ 4457700 h 5844540"/>
              <a:gd name="connsiteX55" fmla="*/ 1821180 w 3642360"/>
              <a:gd name="connsiteY55" fmla="*/ 2933700 h 5844540"/>
              <a:gd name="connsiteX56" fmla="*/ 1379220 w 3642360"/>
              <a:gd name="connsiteY56" fmla="*/ 4084320 h 5844540"/>
              <a:gd name="connsiteX57" fmla="*/ 1813560 w 3642360"/>
              <a:gd name="connsiteY57" fmla="*/ 2903220 h 5844540"/>
              <a:gd name="connsiteX58" fmla="*/ 1264920 w 3642360"/>
              <a:gd name="connsiteY58" fmla="*/ 3954780 h 5844540"/>
              <a:gd name="connsiteX59" fmla="*/ 1775460 w 3642360"/>
              <a:gd name="connsiteY59" fmla="*/ 2903220 h 5844540"/>
              <a:gd name="connsiteX60" fmla="*/ 876300 w 3642360"/>
              <a:gd name="connsiteY60" fmla="*/ 4320540 h 5844540"/>
              <a:gd name="connsiteX61" fmla="*/ 1744980 w 3642360"/>
              <a:gd name="connsiteY61" fmla="*/ 2895600 h 5844540"/>
              <a:gd name="connsiteX62" fmla="*/ 723900 w 3642360"/>
              <a:gd name="connsiteY62" fmla="*/ 3832860 h 5844540"/>
              <a:gd name="connsiteX63" fmla="*/ 1729740 w 3642360"/>
              <a:gd name="connsiteY63" fmla="*/ 2857500 h 5844540"/>
              <a:gd name="connsiteX64" fmla="*/ 373380 w 3642360"/>
              <a:gd name="connsiteY64" fmla="*/ 3672840 h 5844540"/>
              <a:gd name="connsiteX65" fmla="*/ 1722120 w 3642360"/>
              <a:gd name="connsiteY65" fmla="*/ 2842260 h 5844540"/>
              <a:gd name="connsiteX66" fmla="*/ 655320 w 3642360"/>
              <a:gd name="connsiteY66" fmla="*/ 3185160 h 5844540"/>
              <a:gd name="connsiteX67" fmla="*/ 1744980 w 3642360"/>
              <a:gd name="connsiteY67" fmla="*/ 2804160 h 5844540"/>
              <a:gd name="connsiteX68" fmla="*/ 0 w 3642360"/>
              <a:gd name="connsiteY68" fmla="*/ 2872740 h 5844540"/>
              <a:gd name="connsiteX69" fmla="*/ 1722120 w 3642360"/>
              <a:gd name="connsiteY69" fmla="*/ 2781300 h 5844540"/>
              <a:gd name="connsiteX70" fmla="*/ 899160 w 3642360"/>
              <a:gd name="connsiteY70" fmla="*/ 2659380 h 5844540"/>
              <a:gd name="connsiteX71" fmla="*/ 1783080 w 3642360"/>
              <a:gd name="connsiteY71" fmla="*/ 2781300 h 5844540"/>
              <a:gd name="connsiteX72" fmla="*/ 685800 w 3642360"/>
              <a:gd name="connsiteY72" fmla="*/ 2346960 h 5844540"/>
              <a:gd name="connsiteX73" fmla="*/ 1737360 w 3642360"/>
              <a:gd name="connsiteY73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449580 w 3642360"/>
              <a:gd name="connsiteY4" fmla="*/ 1661160 h 5844540"/>
              <a:gd name="connsiteX5" fmla="*/ 403860 w 3642360"/>
              <a:gd name="connsiteY5" fmla="*/ 1630680 h 5844540"/>
              <a:gd name="connsiteX6" fmla="*/ 381000 w 3642360"/>
              <a:gd name="connsiteY6" fmla="*/ 1607820 h 5844540"/>
              <a:gd name="connsiteX7" fmla="*/ 358140 w 3642360"/>
              <a:gd name="connsiteY7" fmla="*/ 1600200 h 5844540"/>
              <a:gd name="connsiteX8" fmla="*/ 342900 w 3642360"/>
              <a:gd name="connsiteY8" fmla="*/ 1592580 h 5844540"/>
              <a:gd name="connsiteX9" fmla="*/ 342900 w 3642360"/>
              <a:gd name="connsiteY9" fmla="*/ 1592580 h 5844540"/>
              <a:gd name="connsiteX10" fmla="*/ 1767840 w 3642360"/>
              <a:gd name="connsiteY10" fmla="*/ 2667000 h 5844540"/>
              <a:gd name="connsiteX11" fmla="*/ 487680 w 3642360"/>
              <a:gd name="connsiteY11" fmla="*/ 1386840 h 5844540"/>
              <a:gd name="connsiteX12" fmla="*/ 1813560 w 3642360"/>
              <a:gd name="connsiteY12" fmla="*/ 2682240 h 5844540"/>
              <a:gd name="connsiteX13" fmla="*/ 525780 w 3642360"/>
              <a:gd name="connsiteY13" fmla="*/ 967740 h 5844540"/>
              <a:gd name="connsiteX14" fmla="*/ 1836420 w 3642360"/>
              <a:gd name="connsiteY14" fmla="*/ 2659380 h 5844540"/>
              <a:gd name="connsiteX15" fmla="*/ 1112520 w 3642360"/>
              <a:gd name="connsiteY15" fmla="*/ 1447800 h 5844540"/>
              <a:gd name="connsiteX16" fmla="*/ 1882140 w 3642360"/>
              <a:gd name="connsiteY16" fmla="*/ 2651760 h 5844540"/>
              <a:gd name="connsiteX17" fmla="*/ 1028700 w 3642360"/>
              <a:gd name="connsiteY17" fmla="*/ 487680 h 5844540"/>
              <a:gd name="connsiteX18" fmla="*/ 1897380 w 3642360"/>
              <a:gd name="connsiteY18" fmla="*/ 2659380 h 5844540"/>
              <a:gd name="connsiteX19" fmla="*/ 1699260 w 3642360"/>
              <a:gd name="connsiteY19" fmla="*/ 0 h 5844540"/>
              <a:gd name="connsiteX20" fmla="*/ 1935480 w 3642360"/>
              <a:gd name="connsiteY20" fmla="*/ 2674620 h 5844540"/>
              <a:gd name="connsiteX21" fmla="*/ 2011680 w 3642360"/>
              <a:gd name="connsiteY21" fmla="*/ 655320 h 5844540"/>
              <a:gd name="connsiteX22" fmla="*/ 1973580 w 3642360"/>
              <a:gd name="connsiteY22" fmla="*/ 2651760 h 5844540"/>
              <a:gd name="connsiteX23" fmla="*/ 2278380 w 3642360"/>
              <a:gd name="connsiteY23" fmla="*/ 1013460 h 5844540"/>
              <a:gd name="connsiteX24" fmla="*/ 2011680 w 3642360"/>
              <a:gd name="connsiteY24" fmla="*/ 2705100 h 5844540"/>
              <a:gd name="connsiteX25" fmla="*/ 2567940 w 3642360"/>
              <a:gd name="connsiteY25" fmla="*/ 1066800 h 5844540"/>
              <a:gd name="connsiteX26" fmla="*/ 2042160 w 3642360"/>
              <a:gd name="connsiteY26" fmla="*/ 2697480 h 5844540"/>
              <a:gd name="connsiteX27" fmla="*/ 2842260 w 3642360"/>
              <a:gd name="connsiteY27" fmla="*/ 1470660 h 5844540"/>
              <a:gd name="connsiteX28" fmla="*/ 2042160 w 3642360"/>
              <a:gd name="connsiteY28" fmla="*/ 2766060 h 5844540"/>
              <a:gd name="connsiteX29" fmla="*/ 3642360 w 3642360"/>
              <a:gd name="connsiteY29" fmla="*/ 1744980 h 5844540"/>
              <a:gd name="connsiteX30" fmla="*/ 2042160 w 3642360"/>
              <a:gd name="connsiteY30" fmla="*/ 2827020 h 5844540"/>
              <a:gd name="connsiteX31" fmla="*/ 3200400 w 3642360"/>
              <a:gd name="connsiteY31" fmla="*/ 2331720 h 5844540"/>
              <a:gd name="connsiteX32" fmla="*/ 2019300 w 3642360"/>
              <a:gd name="connsiteY32" fmla="*/ 2857500 h 5844540"/>
              <a:gd name="connsiteX33" fmla="*/ 3619500 w 3642360"/>
              <a:gd name="connsiteY33" fmla="*/ 2827020 h 5844540"/>
              <a:gd name="connsiteX34" fmla="*/ 2011680 w 3642360"/>
              <a:gd name="connsiteY34" fmla="*/ 2895600 h 5844540"/>
              <a:gd name="connsiteX35" fmla="*/ 2758440 w 3642360"/>
              <a:gd name="connsiteY35" fmla="*/ 3040380 h 5844540"/>
              <a:gd name="connsiteX36" fmla="*/ 2004060 w 3642360"/>
              <a:gd name="connsiteY36" fmla="*/ 2910840 h 5844540"/>
              <a:gd name="connsiteX37" fmla="*/ 3070860 w 3642360"/>
              <a:gd name="connsiteY37" fmla="*/ 3291840 h 5844540"/>
              <a:gd name="connsiteX38" fmla="*/ 2011680 w 3642360"/>
              <a:gd name="connsiteY38" fmla="*/ 2926080 h 5844540"/>
              <a:gd name="connsiteX39" fmla="*/ 3139440 w 3642360"/>
              <a:gd name="connsiteY39" fmla="*/ 3604260 h 5844540"/>
              <a:gd name="connsiteX40" fmla="*/ 1996440 w 3642360"/>
              <a:gd name="connsiteY40" fmla="*/ 2941320 h 5844540"/>
              <a:gd name="connsiteX41" fmla="*/ 2857500 w 3642360"/>
              <a:gd name="connsiteY41" fmla="*/ 3695700 h 5844540"/>
              <a:gd name="connsiteX42" fmla="*/ 1950720 w 3642360"/>
              <a:gd name="connsiteY42" fmla="*/ 2918460 h 5844540"/>
              <a:gd name="connsiteX43" fmla="*/ 2750820 w 3642360"/>
              <a:gd name="connsiteY43" fmla="*/ 3954780 h 5844540"/>
              <a:gd name="connsiteX44" fmla="*/ 1950720 w 3642360"/>
              <a:gd name="connsiteY44" fmla="*/ 2956560 h 5844540"/>
              <a:gd name="connsiteX45" fmla="*/ 2270760 w 3642360"/>
              <a:gd name="connsiteY45" fmla="*/ 3710940 h 5844540"/>
              <a:gd name="connsiteX46" fmla="*/ 1927860 w 3642360"/>
              <a:gd name="connsiteY46" fmla="*/ 2964180 h 5844540"/>
              <a:gd name="connsiteX47" fmla="*/ 2148840 w 3642360"/>
              <a:gd name="connsiteY47" fmla="*/ 5379720 h 5844540"/>
              <a:gd name="connsiteX48" fmla="*/ 1897380 w 3642360"/>
              <a:gd name="connsiteY48" fmla="*/ 2979420 h 5844540"/>
              <a:gd name="connsiteX49" fmla="*/ 1988820 w 3642360"/>
              <a:gd name="connsiteY49" fmla="*/ 5844540 h 5844540"/>
              <a:gd name="connsiteX50" fmla="*/ 1866900 w 3642360"/>
              <a:gd name="connsiteY50" fmla="*/ 2964180 h 5844540"/>
              <a:gd name="connsiteX51" fmla="*/ 1729740 w 3642360"/>
              <a:gd name="connsiteY51" fmla="*/ 5029200 h 5844540"/>
              <a:gd name="connsiteX52" fmla="*/ 1844040 w 3642360"/>
              <a:gd name="connsiteY52" fmla="*/ 2941320 h 5844540"/>
              <a:gd name="connsiteX53" fmla="*/ 1478280 w 3642360"/>
              <a:gd name="connsiteY53" fmla="*/ 4457700 h 5844540"/>
              <a:gd name="connsiteX54" fmla="*/ 1821180 w 3642360"/>
              <a:gd name="connsiteY54" fmla="*/ 2933700 h 5844540"/>
              <a:gd name="connsiteX55" fmla="*/ 1379220 w 3642360"/>
              <a:gd name="connsiteY55" fmla="*/ 4084320 h 5844540"/>
              <a:gd name="connsiteX56" fmla="*/ 1813560 w 3642360"/>
              <a:gd name="connsiteY56" fmla="*/ 2903220 h 5844540"/>
              <a:gd name="connsiteX57" fmla="*/ 1264920 w 3642360"/>
              <a:gd name="connsiteY57" fmla="*/ 3954780 h 5844540"/>
              <a:gd name="connsiteX58" fmla="*/ 1775460 w 3642360"/>
              <a:gd name="connsiteY58" fmla="*/ 2903220 h 5844540"/>
              <a:gd name="connsiteX59" fmla="*/ 876300 w 3642360"/>
              <a:gd name="connsiteY59" fmla="*/ 4320540 h 5844540"/>
              <a:gd name="connsiteX60" fmla="*/ 1744980 w 3642360"/>
              <a:gd name="connsiteY60" fmla="*/ 2895600 h 5844540"/>
              <a:gd name="connsiteX61" fmla="*/ 723900 w 3642360"/>
              <a:gd name="connsiteY61" fmla="*/ 3832860 h 5844540"/>
              <a:gd name="connsiteX62" fmla="*/ 1729740 w 3642360"/>
              <a:gd name="connsiteY62" fmla="*/ 2857500 h 5844540"/>
              <a:gd name="connsiteX63" fmla="*/ 373380 w 3642360"/>
              <a:gd name="connsiteY63" fmla="*/ 3672840 h 5844540"/>
              <a:gd name="connsiteX64" fmla="*/ 1722120 w 3642360"/>
              <a:gd name="connsiteY64" fmla="*/ 2842260 h 5844540"/>
              <a:gd name="connsiteX65" fmla="*/ 655320 w 3642360"/>
              <a:gd name="connsiteY65" fmla="*/ 3185160 h 5844540"/>
              <a:gd name="connsiteX66" fmla="*/ 1744980 w 3642360"/>
              <a:gd name="connsiteY66" fmla="*/ 2804160 h 5844540"/>
              <a:gd name="connsiteX67" fmla="*/ 0 w 3642360"/>
              <a:gd name="connsiteY67" fmla="*/ 2872740 h 5844540"/>
              <a:gd name="connsiteX68" fmla="*/ 1722120 w 3642360"/>
              <a:gd name="connsiteY68" fmla="*/ 2781300 h 5844540"/>
              <a:gd name="connsiteX69" fmla="*/ 899160 w 3642360"/>
              <a:gd name="connsiteY69" fmla="*/ 2659380 h 5844540"/>
              <a:gd name="connsiteX70" fmla="*/ 1783080 w 3642360"/>
              <a:gd name="connsiteY70" fmla="*/ 2781300 h 5844540"/>
              <a:gd name="connsiteX71" fmla="*/ 685800 w 3642360"/>
              <a:gd name="connsiteY71" fmla="*/ 2346960 h 5844540"/>
              <a:gd name="connsiteX72" fmla="*/ 1737360 w 3642360"/>
              <a:gd name="connsiteY72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403860 w 3642360"/>
              <a:gd name="connsiteY4" fmla="*/ 1630680 h 5844540"/>
              <a:gd name="connsiteX5" fmla="*/ 381000 w 3642360"/>
              <a:gd name="connsiteY5" fmla="*/ 1607820 h 5844540"/>
              <a:gd name="connsiteX6" fmla="*/ 358140 w 3642360"/>
              <a:gd name="connsiteY6" fmla="*/ 1600200 h 5844540"/>
              <a:gd name="connsiteX7" fmla="*/ 342900 w 3642360"/>
              <a:gd name="connsiteY7" fmla="*/ 1592580 h 5844540"/>
              <a:gd name="connsiteX8" fmla="*/ 342900 w 3642360"/>
              <a:gd name="connsiteY8" fmla="*/ 1592580 h 5844540"/>
              <a:gd name="connsiteX9" fmla="*/ 1767840 w 3642360"/>
              <a:gd name="connsiteY9" fmla="*/ 2667000 h 5844540"/>
              <a:gd name="connsiteX10" fmla="*/ 487680 w 3642360"/>
              <a:gd name="connsiteY10" fmla="*/ 1386840 h 5844540"/>
              <a:gd name="connsiteX11" fmla="*/ 1813560 w 3642360"/>
              <a:gd name="connsiteY11" fmla="*/ 2682240 h 5844540"/>
              <a:gd name="connsiteX12" fmla="*/ 525780 w 3642360"/>
              <a:gd name="connsiteY12" fmla="*/ 967740 h 5844540"/>
              <a:gd name="connsiteX13" fmla="*/ 1836420 w 3642360"/>
              <a:gd name="connsiteY13" fmla="*/ 2659380 h 5844540"/>
              <a:gd name="connsiteX14" fmla="*/ 1112520 w 3642360"/>
              <a:gd name="connsiteY14" fmla="*/ 1447800 h 5844540"/>
              <a:gd name="connsiteX15" fmla="*/ 1882140 w 3642360"/>
              <a:gd name="connsiteY15" fmla="*/ 2651760 h 5844540"/>
              <a:gd name="connsiteX16" fmla="*/ 1028700 w 3642360"/>
              <a:gd name="connsiteY16" fmla="*/ 487680 h 5844540"/>
              <a:gd name="connsiteX17" fmla="*/ 1897380 w 3642360"/>
              <a:gd name="connsiteY17" fmla="*/ 2659380 h 5844540"/>
              <a:gd name="connsiteX18" fmla="*/ 1699260 w 3642360"/>
              <a:gd name="connsiteY18" fmla="*/ 0 h 5844540"/>
              <a:gd name="connsiteX19" fmla="*/ 1935480 w 3642360"/>
              <a:gd name="connsiteY19" fmla="*/ 2674620 h 5844540"/>
              <a:gd name="connsiteX20" fmla="*/ 2011680 w 3642360"/>
              <a:gd name="connsiteY20" fmla="*/ 655320 h 5844540"/>
              <a:gd name="connsiteX21" fmla="*/ 1973580 w 3642360"/>
              <a:gd name="connsiteY21" fmla="*/ 2651760 h 5844540"/>
              <a:gd name="connsiteX22" fmla="*/ 2278380 w 3642360"/>
              <a:gd name="connsiteY22" fmla="*/ 1013460 h 5844540"/>
              <a:gd name="connsiteX23" fmla="*/ 2011680 w 3642360"/>
              <a:gd name="connsiteY23" fmla="*/ 2705100 h 5844540"/>
              <a:gd name="connsiteX24" fmla="*/ 2567940 w 3642360"/>
              <a:gd name="connsiteY24" fmla="*/ 1066800 h 5844540"/>
              <a:gd name="connsiteX25" fmla="*/ 2042160 w 3642360"/>
              <a:gd name="connsiteY25" fmla="*/ 2697480 h 5844540"/>
              <a:gd name="connsiteX26" fmla="*/ 2842260 w 3642360"/>
              <a:gd name="connsiteY26" fmla="*/ 1470660 h 5844540"/>
              <a:gd name="connsiteX27" fmla="*/ 2042160 w 3642360"/>
              <a:gd name="connsiteY27" fmla="*/ 2766060 h 5844540"/>
              <a:gd name="connsiteX28" fmla="*/ 3642360 w 3642360"/>
              <a:gd name="connsiteY28" fmla="*/ 1744980 h 5844540"/>
              <a:gd name="connsiteX29" fmla="*/ 2042160 w 3642360"/>
              <a:gd name="connsiteY29" fmla="*/ 2827020 h 5844540"/>
              <a:gd name="connsiteX30" fmla="*/ 3200400 w 3642360"/>
              <a:gd name="connsiteY30" fmla="*/ 2331720 h 5844540"/>
              <a:gd name="connsiteX31" fmla="*/ 2019300 w 3642360"/>
              <a:gd name="connsiteY31" fmla="*/ 2857500 h 5844540"/>
              <a:gd name="connsiteX32" fmla="*/ 3619500 w 3642360"/>
              <a:gd name="connsiteY32" fmla="*/ 2827020 h 5844540"/>
              <a:gd name="connsiteX33" fmla="*/ 2011680 w 3642360"/>
              <a:gd name="connsiteY33" fmla="*/ 2895600 h 5844540"/>
              <a:gd name="connsiteX34" fmla="*/ 2758440 w 3642360"/>
              <a:gd name="connsiteY34" fmla="*/ 3040380 h 5844540"/>
              <a:gd name="connsiteX35" fmla="*/ 2004060 w 3642360"/>
              <a:gd name="connsiteY35" fmla="*/ 2910840 h 5844540"/>
              <a:gd name="connsiteX36" fmla="*/ 3070860 w 3642360"/>
              <a:gd name="connsiteY36" fmla="*/ 3291840 h 5844540"/>
              <a:gd name="connsiteX37" fmla="*/ 2011680 w 3642360"/>
              <a:gd name="connsiteY37" fmla="*/ 2926080 h 5844540"/>
              <a:gd name="connsiteX38" fmla="*/ 3139440 w 3642360"/>
              <a:gd name="connsiteY38" fmla="*/ 3604260 h 5844540"/>
              <a:gd name="connsiteX39" fmla="*/ 1996440 w 3642360"/>
              <a:gd name="connsiteY39" fmla="*/ 2941320 h 5844540"/>
              <a:gd name="connsiteX40" fmla="*/ 2857500 w 3642360"/>
              <a:gd name="connsiteY40" fmla="*/ 3695700 h 5844540"/>
              <a:gd name="connsiteX41" fmla="*/ 1950720 w 3642360"/>
              <a:gd name="connsiteY41" fmla="*/ 2918460 h 5844540"/>
              <a:gd name="connsiteX42" fmla="*/ 2750820 w 3642360"/>
              <a:gd name="connsiteY42" fmla="*/ 3954780 h 5844540"/>
              <a:gd name="connsiteX43" fmla="*/ 1950720 w 3642360"/>
              <a:gd name="connsiteY43" fmla="*/ 2956560 h 5844540"/>
              <a:gd name="connsiteX44" fmla="*/ 2270760 w 3642360"/>
              <a:gd name="connsiteY44" fmla="*/ 3710940 h 5844540"/>
              <a:gd name="connsiteX45" fmla="*/ 1927860 w 3642360"/>
              <a:gd name="connsiteY45" fmla="*/ 2964180 h 5844540"/>
              <a:gd name="connsiteX46" fmla="*/ 2148840 w 3642360"/>
              <a:gd name="connsiteY46" fmla="*/ 5379720 h 5844540"/>
              <a:gd name="connsiteX47" fmla="*/ 1897380 w 3642360"/>
              <a:gd name="connsiteY47" fmla="*/ 2979420 h 5844540"/>
              <a:gd name="connsiteX48" fmla="*/ 1988820 w 3642360"/>
              <a:gd name="connsiteY48" fmla="*/ 5844540 h 5844540"/>
              <a:gd name="connsiteX49" fmla="*/ 1866900 w 3642360"/>
              <a:gd name="connsiteY49" fmla="*/ 2964180 h 5844540"/>
              <a:gd name="connsiteX50" fmla="*/ 1729740 w 3642360"/>
              <a:gd name="connsiteY50" fmla="*/ 5029200 h 5844540"/>
              <a:gd name="connsiteX51" fmla="*/ 1844040 w 3642360"/>
              <a:gd name="connsiteY51" fmla="*/ 2941320 h 5844540"/>
              <a:gd name="connsiteX52" fmla="*/ 1478280 w 3642360"/>
              <a:gd name="connsiteY52" fmla="*/ 4457700 h 5844540"/>
              <a:gd name="connsiteX53" fmla="*/ 1821180 w 3642360"/>
              <a:gd name="connsiteY53" fmla="*/ 2933700 h 5844540"/>
              <a:gd name="connsiteX54" fmla="*/ 1379220 w 3642360"/>
              <a:gd name="connsiteY54" fmla="*/ 4084320 h 5844540"/>
              <a:gd name="connsiteX55" fmla="*/ 1813560 w 3642360"/>
              <a:gd name="connsiteY55" fmla="*/ 2903220 h 5844540"/>
              <a:gd name="connsiteX56" fmla="*/ 1264920 w 3642360"/>
              <a:gd name="connsiteY56" fmla="*/ 3954780 h 5844540"/>
              <a:gd name="connsiteX57" fmla="*/ 1775460 w 3642360"/>
              <a:gd name="connsiteY57" fmla="*/ 2903220 h 5844540"/>
              <a:gd name="connsiteX58" fmla="*/ 876300 w 3642360"/>
              <a:gd name="connsiteY58" fmla="*/ 4320540 h 5844540"/>
              <a:gd name="connsiteX59" fmla="*/ 1744980 w 3642360"/>
              <a:gd name="connsiteY59" fmla="*/ 2895600 h 5844540"/>
              <a:gd name="connsiteX60" fmla="*/ 723900 w 3642360"/>
              <a:gd name="connsiteY60" fmla="*/ 3832860 h 5844540"/>
              <a:gd name="connsiteX61" fmla="*/ 1729740 w 3642360"/>
              <a:gd name="connsiteY61" fmla="*/ 2857500 h 5844540"/>
              <a:gd name="connsiteX62" fmla="*/ 373380 w 3642360"/>
              <a:gd name="connsiteY62" fmla="*/ 3672840 h 5844540"/>
              <a:gd name="connsiteX63" fmla="*/ 1722120 w 3642360"/>
              <a:gd name="connsiteY63" fmla="*/ 2842260 h 5844540"/>
              <a:gd name="connsiteX64" fmla="*/ 655320 w 3642360"/>
              <a:gd name="connsiteY64" fmla="*/ 3185160 h 5844540"/>
              <a:gd name="connsiteX65" fmla="*/ 1744980 w 3642360"/>
              <a:gd name="connsiteY65" fmla="*/ 2804160 h 5844540"/>
              <a:gd name="connsiteX66" fmla="*/ 0 w 3642360"/>
              <a:gd name="connsiteY66" fmla="*/ 2872740 h 5844540"/>
              <a:gd name="connsiteX67" fmla="*/ 1722120 w 3642360"/>
              <a:gd name="connsiteY67" fmla="*/ 2781300 h 5844540"/>
              <a:gd name="connsiteX68" fmla="*/ 899160 w 3642360"/>
              <a:gd name="connsiteY68" fmla="*/ 2659380 h 5844540"/>
              <a:gd name="connsiteX69" fmla="*/ 1783080 w 3642360"/>
              <a:gd name="connsiteY69" fmla="*/ 2781300 h 5844540"/>
              <a:gd name="connsiteX70" fmla="*/ 685800 w 3642360"/>
              <a:gd name="connsiteY70" fmla="*/ 2346960 h 5844540"/>
              <a:gd name="connsiteX71" fmla="*/ 1737360 w 3642360"/>
              <a:gd name="connsiteY71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381000 w 3642360"/>
              <a:gd name="connsiteY4" fmla="*/ 1607820 h 5844540"/>
              <a:gd name="connsiteX5" fmla="*/ 358140 w 3642360"/>
              <a:gd name="connsiteY5" fmla="*/ 1600200 h 5844540"/>
              <a:gd name="connsiteX6" fmla="*/ 342900 w 3642360"/>
              <a:gd name="connsiteY6" fmla="*/ 1592580 h 5844540"/>
              <a:gd name="connsiteX7" fmla="*/ 342900 w 3642360"/>
              <a:gd name="connsiteY7" fmla="*/ 1592580 h 5844540"/>
              <a:gd name="connsiteX8" fmla="*/ 1767840 w 3642360"/>
              <a:gd name="connsiteY8" fmla="*/ 2667000 h 5844540"/>
              <a:gd name="connsiteX9" fmla="*/ 487680 w 3642360"/>
              <a:gd name="connsiteY9" fmla="*/ 1386840 h 5844540"/>
              <a:gd name="connsiteX10" fmla="*/ 1813560 w 3642360"/>
              <a:gd name="connsiteY10" fmla="*/ 2682240 h 5844540"/>
              <a:gd name="connsiteX11" fmla="*/ 525780 w 3642360"/>
              <a:gd name="connsiteY11" fmla="*/ 967740 h 5844540"/>
              <a:gd name="connsiteX12" fmla="*/ 1836420 w 3642360"/>
              <a:gd name="connsiteY12" fmla="*/ 2659380 h 5844540"/>
              <a:gd name="connsiteX13" fmla="*/ 1112520 w 3642360"/>
              <a:gd name="connsiteY13" fmla="*/ 1447800 h 5844540"/>
              <a:gd name="connsiteX14" fmla="*/ 1882140 w 3642360"/>
              <a:gd name="connsiteY14" fmla="*/ 2651760 h 5844540"/>
              <a:gd name="connsiteX15" fmla="*/ 1028700 w 3642360"/>
              <a:gd name="connsiteY15" fmla="*/ 487680 h 5844540"/>
              <a:gd name="connsiteX16" fmla="*/ 1897380 w 3642360"/>
              <a:gd name="connsiteY16" fmla="*/ 2659380 h 5844540"/>
              <a:gd name="connsiteX17" fmla="*/ 1699260 w 3642360"/>
              <a:gd name="connsiteY17" fmla="*/ 0 h 5844540"/>
              <a:gd name="connsiteX18" fmla="*/ 1935480 w 3642360"/>
              <a:gd name="connsiteY18" fmla="*/ 2674620 h 5844540"/>
              <a:gd name="connsiteX19" fmla="*/ 2011680 w 3642360"/>
              <a:gd name="connsiteY19" fmla="*/ 655320 h 5844540"/>
              <a:gd name="connsiteX20" fmla="*/ 1973580 w 3642360"/>
              <a:gd name="connsiteY20" fmla="*/ 2651760 h 5844540"/>
              <a:gd name="connsiteX21" fmla="*/ 2278380 w 3642360"/>
              <a:gd name="connsiteY21" fmla="*/ 1013460 h 5844540"/>
              <a:gd name="connsiteX22" fmla="*/ 2011680 w 3642360"/>
              <a:gd name="connsiteY22" fmla="*/ 2705100 h 5844540"/>
              <a:gd name="connsiteX23" fmla="*/ 2567940 w 3642360"/>
              <a:gd name="connsiteY23" fmla="*/ 1066800 h 5844540"/>
              <a:gd name="connsiteX24" fmla="*/ 2042160 w 3642360"/>
              <a:gd name="connsiteY24" fmla="*/ 2697480 h 5844540"/>
              <a:gd name="connsiteX25" fmla="*/ 2842260 w 3642360"/>
              <a:gd name="connsiteY25" fmla="*/ 1470660 h 5844540"/>
              <a:gd name="connsiteX26" fmla="*/ 2042160 w 3642360"/>
              <a:gd name="connsiteY26" fmla="*/ 2766060 h 5844540"/>
              <a:gd name="connsiteX27" fmla="*/ 3642360 w 3642360"/>
              <a:gd name="connsiteY27" fmla="*/ 1744980 h 5844540"/>
              <a:gd name="connsiteX28" fmla="*/ 2042160 w 3642360"/>
              <a:gd name="connsiteY28" fmla="*/ 2827020 h 5844540"/>
              <a:gd name="connsiteX29" fmla="*/ 3200400 w 3642360"/>
              <a:gd name="connsiteY29" fmla="*/ 2331720 h 5844540"/>
              <a:gd name="connsiteX30" fmla="*/ 2019300 w 3642360"/>
              <a:gd name="connsiteY30" fmla="*/ 2857500 h 5844540"/>
              <a:gd name="connsiteX31" fmla="*/ 3619500 w 3642360"/>
              <a:gd name="connsiteY31" fmla="*/ 2827020 h 5844540"/>
              <a:gd name="connsiteX32" fmla="*/ 2011680 w 3642360"/>
              <a:gd name="connsiteY32" fmla="*/ 2895600 h 5844540"/>
              <a:gd name="connsiteX33" fmla="*/ 2758440 w 3642360"/>
              <a:gd name="connsiteY33" fmla="*/ 3040380 h 5844540"/>
              <a:gd name="connsiteX34" fmla="*/ 2004060 w 3642360"/>
              <a:gd name="connsiteY34" fmla="*/ 2910840 h 5844540"/>
              <a:gd name="connsiteX35" fmla="*/ 3070860 w 3642360"/>
              <a:gd name="connsiteY35" fmla="*/ 3291840 h 5844540"/>
              <a:gd name="connsiteX36" fmla="*/ 2011680 w 3642360"/>
              <a:gd name="connsiteY36" fmla="*/ 2926080 h 5844540"/>
              <a:gd name="connsiteX37" fmla="*/ 3139440 w 3642360"/>
              <a:gd name="connsiteY37" fmla="*/ 3604260 h 5844540"/>
              <a:gd name="connsiteX38" fmla="*/ 1996440 w 3642360"/>
              <a:gd name="connsiteY38" fmla="*/ 2941320 h 5844540"/>
              <a:gd name="connsiteX39" fmla="*/ 2857500 w 3642360"/>
              <a:gd name="connsiteY39" fmla="*/ 3695700 h 5844540"/>
              <a:gd name="connsiteX40" fmla="*/ 1950720 w 3642360"/>
              <a:gd name="connsiteY40" fmla="*/ 2918460 h 5844540"/>
              <a:gd name="connsiteX41" fmla="*/ 2750820 w 3642360"/>
              <a:gd name="connsiteY41" fmla="*/ 3954780 h 5844540"/>
              <a:gd name="connsiteX42" fmla="*/ 1950720 w 3642360"/>
              <a:gd name="connsiteY42" fmla="*/ 2956560 h 5844540"/>
              <a:gd name="connsiteX43" fmla="*/ 2270760 w 3642360"/>
              <a:gd name="connsiteY43" fmla="*/ 3710940 h 5844540"/>
              <a:gd name="connsiteX44" fmla="*/ 1927860 w 3642360"/>
              <a:gd name="connsiteY44" fmla="*/ 2964180 h 5844540"/>
              <a:gd name="connsiteX45" fmla="*/ 2148840 w 3642360"/>
              <a:gd name="connsiteY45" fmla="*/ 5379720 h 5844540"/>
              <a:gd name="connsiteX46" fmla="*/ 1897380 w 3642360"/>
              <a:gd name="connsiteY46" fmla="*/ 2979420 h 5844540"/>
              <a:gd name="connsiteX47" fmla="*/ 1988820 w 3642360"/>
              <a:gd name="connsiteY47" fmla="*/ 5844540 h 5844540"/>
              <a:gd name="connsiteX48" fmla="*/ 1866900 w 3642360"/>
              <a:gd name="connsiteY48" fmla="*/ 2964180 h 5844540"/>
              <a:gd name="connsiteX49" fmla="*/ 1729740 w 3642360"/>
              <a:gd name="connsiteY49" fmla="*/ 5029200 h 5844540"/>
              <a:gd name="connsiteX50" fmla="*/ 1844040 w 3642360"/>
              <a:gd name="connsiteY50" fmla="*/ 2941320 h 5844540"/>
              <a:gd name="connsiteX51" fmla="*/ 1478280 w 3642360"/>
              <a:gd name="connsiteY51" fmla="*/ 4457700 h 5844540"/>
              <a:gd name="connsiteX52" fmla="*/ 1821180 w 3642360"/>
              <a:gd name="connsiteY52" fmla="*/ 2933700 h 5844540"/>
              <a:gd name="connsiteX53" fmla="*/ 1379220 w 3642360"/>
              <a:gd name="connsiteY53" fmla="*/ 4084320 h 5844540"/>
              <a:gd name="connsiteX54" fmla="*/ 1813560 w 3642360"/>
              <a:gd name="connsiteY54" fmla="*/ 2903220 h 5844540"/>
              <a:gd name="connsiteX55" fmla="*/ 1264920 w 3642360"/>
              <a:gd name="connsiteY55" fmla="*/ 3954780 h 5844540"/>
              <a:gd name="connsiteX56" fmla="*/ 1775460 w 3642360"/>
              <a:gd name="connsiteY56" fmla="*/ 2903220 h 5844540"/>
              <a:gd name="connsiteX57" fmla="*/ 876300 w 3642360"/>
              <a:gd name="connsiteY57" fmla="*/ 4320540 h 5844540"/>
              <a:gd name="connsiteX58" fmla="*/ 1744980 w 3642360"/>
              <a:gd name="connsiteY58" fmla="*/ 2895600 h 5844540"/>
              <a:gd name="connsiteX59" fmla="*/ 723900 w 3642360"/>
              <a:gd name="connsiteY59" fmla="*/ 3832860 h 5844540"/>
              <a:gd name="connsiteX60" fmla="*/ 1729740 w 3642360"/>
              <a:gd name="connsiteY60" fmla="*/ 2857500 h 5844540"/>
              <a:gd name="connsiteX61" fmla="*/ 373380 w 3642360"/>
              <a:gd name="connsiteY61" fmla="*/ 3672840 h 5844540"/>
              <a:gd name="connsiteX62" fmla="*/ 1722120 w 3642360"/>
              <a:gd name="connsiteY62" fmla="*/ 2842260 h 5844540"/>
              <a:gd name="connsiteX63" fmla="*/ 655320 w 3642360"/>
              <a:gd name="connsiteY63" fmla="*/ 3185160 h 5844540"/>
              <a:gd name="connsiteX64" fmla="*/ 1744980 w 3642360"/>
              <a:gd name="connsiteY64" fmla="*/ 2804160 h 5844540"/>
              <a:gd name="connsiteX65" fmla="*/ 0 w 3642360"/>
              <a:gd name="connsiteY65" fmla="*/ 2872740 h 5844540"/>
              <a:gd name="connsiteX66" fmla="*/ 1722120 w 3642360"/>
              <a:gd name="connsiteY66" fmla="*/ 2781300 h 5844540"/>
              <a:gd name="connsiteX67" fmla="*/ 899160 w 3642360"/>
              <a:gd name="connsiteY67" fmla="*/ 2659380 h 5844540"/>
              <a:gd name="connsiteX68" fmla="*/ 1783080 w 3642360"/>
              <a:gd name="connsiteY68" fmla="*/ 2781300 h 5844540"/>
              <a:gd name="connsiteX69" fmla="*/ 685800 w 3642360"/>
              <a:gd name="connsiteY69" fmla="*/ 2346960 h 5844540"/>
              <a:gd name="connsiteX70" fmla="*/ 1737360 w 3642360"/>
              <a:gd name="connsiteY70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358140 w 3642360"/>
              <a:gd name="connsiteY4" fmla="*/ 1600200 h 5844540"/>
              <a:gd name="connsiteX5" fmla="*/ 342900 w 3642360"/>
              <a:gd name="connsiteY5" fmla="*/ 1592580 h 5844540"/>
              <a:gd name="connsiteX6" fmla="*/ 342900 w 3642360"/>
              <a:gd name="connsiteY6" fmla="*/ 1592580 h 5844540"/>
              <a:gd name="connsiteX7" fmla="*/ 1767840 w 3642360"/>
              <a:gd name="connsiteY7" fmla="*/ 2667000 h 5844540"/>
              <a:gd name="connsiteX8" fmla="*/ 487680 w 3642360"/>
              <a:gd name="connsiteY8" fmla="*/ 1386840 h 5844540"/>
              <a:gd name="connsiteX9" fmla="*/ 1813560 w 3642360"/>
              <a:gd name="connsiteY9" fmla="*/ 2682240 h 5844540"/>
              <a:gd name="connsiteX10" fmla="*/ 525780 w 3642360"/>
              <a:gd name="connsiteY10" fmla="*/ 967740 h 5844540"/>
              <a:gd name="connsiteX11" fmla="*/ 1836420 w 3642360"/>
              <a:gd name="connsiteY11" fmla="*/ 2659380 h 5844540"/>
              <a:gd name="connsiteX12" fmla="*/ 1112520 w 3642360"/>
              <a:gd name="connsiteY12" fmla="*/ 1447800 h 5844540"/>
              <a:gd name="connsiteX13" fmla="*/ 1882140 w 3642360"/>
              <a:gd name="connsiteY13" fmla="*/ 2651760 h 5844540"/>
              <a:gd name="connsiteX14" fmla="*/ 1028700 w 3642360"/>
              <a:gd name="connsiteY14" fmla="*/ 487680 h 5844540"/>
              <a:gd name="connsiteX15" fmla="*/ 1897380 w 3642360"/>
              <a:gd name="connsiteY15" fmla="*/ 2659380 h 5844540"/>
              <a:gd name="connsiteX16" fmla="*/ 1699260 w 3642360"/>
              <a:gd name="connsiteY16" fmla="*/ 0 h 5844540"/>
              <a:gd name="connsiteX17" fmla="*/ 1935480 w 3642360"/>
              <a:gd name="connsiteY17" fmla="*/ 2674620 h 5844540"/>
              <a:gd name="connsiteX18" fmla="*/ 2011680 w 3642360"/>
              <a:gd name="connsiteY18" fmla="*/ 655320 h 5844540"/>
              <a:gd name="connsiteX19" fmla="*/ 1973580 w 3642360"/>
              <a:gd name="connsiteY19" fmla="*/ 2651760 h 5844540"/>
              <a:gd name="connsiteX20" fmla="*/ 2278380 w 3642360"/>
              <a:gd name="connsiteY20" fmla="*/ 1013460 h 5844540"/>
              <a:gd name="connsiteX21" fmla="*/ 2011680 w 3642360"/>
              <a:gd name="connsiteY21" fmla="*/ 2705100 h 5844540"/>
              <a:gd name="connsiteX22" fmla="*/ 2567940 w 3642360"/>
              <a:gd name="connsiteY22" fmla="*/ 1066800 h 5844540"/>
              <a:gd name="connsiteX23" fmla="*/ 2042160 w 3642360"/>
              <a:gd name="connsiteY23" fmla="*/ 2697480 h 5844540"/>
              <a:gd name="connsiteX24" fmla="*/ 2842260 w 3642360"/>
              <a:gd name="connsiteY24" fmla="*/ 1470660 h 5844540"/>
              <a:gd name="connsiteX25" fmla="*/ 2042160 w 3642360"/>
              <a:gd name="connsiteY25" fmla="*/ 2766060 h 5844540"/>
              <a:gd name="connsiteX26" fmla="*/ 3642360 w 3642360"/>
              <a:gd name="connsiteY26" fmla="*/ 1744980 h 5844540"/>
              <a:gd name="connsiteX27" fmla="*/ 2042160 w 3642360"/>
              <a:gd name="connsiteY27" fmla="*/ 2827020 h 5844540"/>
              <a:gd name="connsiteX28" fmla="*/ 3200400 w 3642360"/>
              <a:gd name="connsiteY28" fmla="*/ 2331720 h 5844540"/>
              <a:gd name="connsiteX29" fmla="*/ 2019300 w 3642360"/>
              <a:gd name="connsiteY29" fmla="*/ 2857500 h 5844540"/>
              <a:gd name="connsiteX30" fmla="*/ 3619500 w 3642360"/>
              <a:gd name="connsiteY30" fmla="*/ 2827020 h 5844540"/>
              <a:gd name="connsiteX31" fmla="*/ 2011680 w 3642360"/>
              <a:gd name="connsiteY31" fmla="*/ 2895600 h 5844540"/>
              <a:gd name="connsiteX32" fmla="*/ 2758440 w 3642360"/>
              <a:gd name="connsiteY32" fmla="*/ 3040380 h 5844540"/>
              <a:gd name="connsiteX33" fmla="*/ 2004060 w 3642360"/>
              <a:gd name="connsiteY33" fmla="*/ 2910840 h 5844540"/>
              <a:gd name="connsiteX34" fmla="*/ 3070860 w 3642360"/>
              <a:gd name="connsiteY34" fmla="*/ 3291840 h 5844540"/>
              <a:gd name="connsiteX35" fmla="*/ 2011680 w 3642360"/>
              <a:gd name="connsiteY35" fmla="*/ 2926080 h 5844540"/>
              <a:gd name="connsiteX36" fmla="*/ 3139440 w 3642360"/>
              <a:gd name="connsiteY36" fmla="*/ 3604260 h 5844540"/>
              <a:gd name="connsiteX37" fmla="*/ 1996440 w 3642360"/>
              <a:gd name="connsiteY37" fmla="*/ 2941320 h 5844540"/>
              <a:gd name="connsiteX38" fmla="*/ 2857500 w 3642360"/>
              <a:gd name="connsiteY38" fmla="*/ 3695700 h 5844540"/>
              <a:gd name="connsiteX39" fmla="*/ 1950720 w 3642360"/>
              <a:gd name="connsiteY39" fmla="*/ 2918460 h 5844540"/>
              <a:gd name="connsiteX40" fmla="*/ 2750820 w 3642360"/>
              <a:gd name="connsiteY40" fmla="*/ 3954780 h 5844540"/>
              <a:gd name="connsiteX41" fmla="*/ 1950720 w 3642360"/>
              <a:gd name="connsiteY41" fmla="*/ 2956560 h 5844540"/>
              <a:gd name="connsiteX42" fmla="*/ 2270760 w 3642360"/>
              <a:gd name="connsiteY42" fmla="*/ 3710940 h 5844540"/>
              <a:gd name="connsiteX43" fmla="*/ 1927860 w 3642360"/>
              <a:gd name="connsiteY43" fmla="*/ 2964180 h 5844540"/>
              <a:gd name="connsiteX44" fmla="*/ 2148840 w 3642360"/>
              <a:gd name="connsiteY44" fmla="*/ 5379720 h 5844540"/>
              <a:gd name="connsiteX45" fmla="*/ 1897380 w 3642360"/>
              <a:gd name="connsiteY45" fmla="*/ 2979420 h 5844540"/>
              <a:gd name="connsiteX46" fmla="*/ 1988820 w 3642360"/>
              <a:gd name="connsiteY46" fmla="*/ 5844540 h 5844540"/>
              <a:gd name="connsiteX47" fmla="*/ 1866900 w 3642360"/>
              <a:gd name="connsiteY47" fmla="*/ 2964180 h 5844540"/>
              <a:gd name="connsiteX48" fmla="*/ 1729740 w 3642360"/>
              <a:gd name="connsiteY48" fmla="*/ 5029200 h 5844540"/>
              <a:gd name="connsiteX49" fmla="*/ 1844040 w 3642360"/>
              <a:gd name="connsiteY49" fmla="*/ 2941320 h 5844540"/>
              <a:gd name="connsiteX50" fmla="*/ 1478280 w 3642360"/>
              <a:gd name="connsiteY50" fmla="*/ 4457700 h 5844540"/>
              <a:gd name="connsiteX51" fmla="*/ 1821180 w 3642360"/>
              <a:gd name="connsiteY51" fmla="*/ 2933700 h 5844540"/>
              <a:gd name="connsiteX52" fmla="*/ 1379220 w 3642360"/>
              <a:gd name="connsiteY52" fmla="*/ 4084320 h 5844540"/>
              <a:gd name="connsiteX53" fmla="*/ 1813560 w 3642360"/>
              <a:gd name="connsiteY53" fmla="*/ 2903220 h 5844540"/>
              <a:gd name="connsiteX54" fmla="*/ 1264920 w 3642360"/>
              <a:gd name="connsiteY54" fmla="*/ 3954780 h 5844540"/>
              <a:gd name="connsiteX55" fmla="*/ 1775460 w 3642360"/>
              <a:gd name="connsiteY55" fmla="*/ 2903220 h 5844540"/>
              <a:gd name="connsiteX56" fmla="*/ 876300 w 3642360"/>
              <a:gd name="connsiteY56" fmla="*/ 4320540 h 5844540"/>
              <a:gd name="connsiteX57" fmla="*/ 1744980 w 3642360"/>
              <a:gd name="connsiteY57" fmla="*/ 2895600 h 5844540"/>
              <a:gd name="connsiteX58" fmla="*/ 723900 w 3642360"/>
              <a:gd name="connsiteY58" fmla="*/ 3832860 h 5844540"/>
              <a:gd name="connsiteX59" fmla="*/ 1729740 w 3642360"/>
              <a:gd name="connsiteY59" fmla="*/ 2857500 h 5844540"/>
              <a:gd name="connsiteX60" fmla="*/ 373380 w 3642360"/>
              <a:gd name="connsiteY60" fmla="*/ 3672840 h 5844540"/>
              <a:gd name="connsiteX61" fmla="*/ 1722120 w 3642360"/>
              <a:gd name="connsiteY61" fmla="*/ 2842260 h 5844540"/>
              <a:gd name="connsiteX62" fmla="*/ 655320 w 3642360"/>
              <a:gd name="connsiteY62" fmla="*/ 3185160 h 5844540"/>
              <a:gd name="connsiteX63" fmla="*/ 1744980 w 3642360"/>
              <a:gd name="connsiteY63" fmla="*/ 2804160 h 5844540"/>
              <a:gd name="connsiteX64" fmla="*/ 0 w 3642360"/>
              <a:gd name="connsiteY64" fmla="*/ 2872740 h 5844540"/>
              <a:gd name="connsiteX65" fmla="*/ 1722120 w 3642360"/>
              <a:gd name="connsiteY65" fmla="*/ 2781300 h 5844540"/>
              <a:gd name="connsiteX66" fmla="*/ 899160 w 3642360"/>
              <a:gd name="connsiteY66" fmla="*/ 2659380 h 5844540"/>
              <a:gd name="connsiteX67" fmla="*/ 1783080 w 3642360"/>
              <a:gd name="connsiteY67" fmla="*/ 2781300 h 5844540"/>
              <a:gd name="connsiteX68" fmla="*/ 685800 w 3642360"/>
              <a:gd name="connsiteY68" fmla="*/ 2346960 h 5844540"/>
              <a:gd name="connsiteX69" fmla="*/ 1737360 w 3642360"/>
              <a:gd name="connsiteY69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1661160 w 3642360"/>
              <a:gd name="connsiteY3" fmla="*/ 2659380 h 5844540"/>
              <a:gd name="connsiteX4" fmla="*/ 342900 w 3642360"/>
              <a:gd name="connsiteY4" fmla="*/ 1592580 h 5844540"/>
              <a:gd name="connsiteX5" fmla="*/ 342900 w 3642360"/>
              <a:gd name="connsiteY5" fmla="*/ 1592580 h 5844540"/>
              <a:gd name="connsiteX6" fmla="*/ 1767840 w 3642360"/>
              <a:gd name="connsiteY6" fmla="*/ 2667000 h 5844540"/>
              <a:gd name="connsiteX7" fmla="*/ 487680 w 3642360"/>
              <a:gd name="connsiteY7" fmla="*/ 1386840 h 5844540"/>
              <a:gd name="connsiteX8" fmla="*/ 1813560 w 3642360"/>
              <a:gd name="connsiteY8" fmla="*/ 2682240 h 5844540"/>
              <a:gd name="connsiteX9" fmla="*/ 525780 w 3642360"/>
              <a:gd name="connsiteY9" fmla="*/ 967740 h 5844540"/>
              <a:gd name="connsiteX10" fmla="*/ 1836420 w 3642360"/>
              <a:gd name="connsiteY10" fmla="*/ 2659380 h 5844540"/>
              <a:gd name="connsiteX11" fmla="*/ 1112520 w 3642360"/>
              <a:gd name="connsiteY11" fmla="*/ 1447800 h 5844540"/>
              <a:gd name="connsiteX12" fmla="*/ 1882140 w 3642360"/>
              <a:gd name="connsiteY12" fmla="*/ 2651760 h 5844540"/>
              <a:gd name="connsiteX13" fmla="*/ 1028700 w 3642360"/>
              <a:gd name="connsiteY13" fmla="*/ 487680 h 5844540"/>
              <a:gd name="connsiteX14" fmla="*/ 1897380 w 3642360"/>
              <a:gd name="connsiteY14" fmla="*/ 2659380 h 5844540"/>
              <a:gd name="connsiteX15" fmla="*/ 1699260 w 3642360"/>
              <a:gd name="connsiteY15" fmla="*/ 0 h 5844540"/>
              <a:gd name="connsiteX16" fmla="*/ 1935480 w 3642360"/>
              <a:gd name="connsiteY16" fmla="*/ 2674620 h 5844540"/>
              <a:gd name="connsiteX17" fmla="*/ 2011680 w 3642360"/>
              <a:gd name="connsiteY17" fmla="*/ 655320 h 5844540"/>
              <a:gd name="connsiteX18" fmla="*/ 1973580 w 3642360"/>
              <a:gd name="connsiteY18" fmla="*/ 2651760 h 5844540"/>
              <a:gd name="connsiteX19" fmla="*/ 2278380 w 3642360"/>
              <a:gd name="connsiteY19" fmla="*/ 1013460 h 5844540"/>
              <a:gd name="connsiteX20" fmla="*/ 2011680 w 3642360"/>
              <a:gd name="connsiteY20" fmla="*/ 2705100 h 5844540"/>
              <a:gd name="connsiteX21" fmla="*/ 2567940 w 3642360"/>
              <a:gd name="connsiteY21" fmla="*/ 1066800 h 5844540"/>
              <a:gd name="connsiteX22" fmla="*/ 2042160 w 3642360"/>
              <a:gd name="connsiteY22" fmla="*/ 2697480 h 5844540"/>
              <a:gd name="connsiteX23" fmla="*/ 2842260 w 3642360"/>
              <a:gd name="connsiteY23" fmla="*/ 1470660 h 5844540"/>
              <a:gd name="connsiteX24" fmla="*/ 2042160 w 3642360"/>
              <a:gd name="connsiteY24" fmla="*/ 2766060 h 5844540"/>
              <a:gd name="connsiteX25" fmla="*/ 3642360 w 3642360"/>
              <a:gd name="connsiteY25" fmla="*/ 1744980 h 5844540"/>
              <a:gd name="connsiteX26" fmla="*/ 2042160 w 3642360"/>
              <a:gd name="connsiteY26" fmla="*/ 2827020 h 5844540"/>
              <a:gd name="connsiteX27" fmla="*/ 3200400 w 3642360"/>
              <a:gd name="connsiteY27" fmla="*/ 2331720 h 5844540"/>
              <a:gd name="connsiteX28" fmla="*/ 2019300 w 3642360"/>
              <a:gd name="connsiteY28" fmla="*/ 2857500 h 5844540"/>
              <a:gd name="connsiteX29" fmla="*/ 3619500 w 3642360"/>
              <a:gd name="connsiteY29" fmla="*/ 2827020 h 5844540"/>
              <a:gd name="connsiteX30" fmla="*/ 2011680 w 3642360"/>
              <a:gd name="connsiteY30" fmla="*/ 2895600 h 5844540"/>
              <a:gd name="connsiteX31" fmla="*/ 2758440 w 3642360"/>
              <a:gd name="connsiteY31" fmla="*/ 3040380 h 5844540"/>
              <a:gd name="connsiteX32" fmla="*/ 2004060 w 3642360"/>
              <a:gd name="connsiteY32" fmla="*/ 2910840 h 5844540"/>
              <a:gd name="connsiteX33" fmla="*/ 3070860 w 3642360"/>
              <a:gd name="connsiteY33" fmla="*/ 3291840 h 5844540"/>
              <a:gd name="connsiteX34" fmla="*/ 2011680 w 3642360"/>
              <a:gd name="connsiteY34" fmla="*/ 2926080 h 5844540"/>
              <a:gd name="connsiteX35" fmla="*/ 3139440 w 3642360"/>
              <a:gd name="connsiteY35" fmla="*/ 3604260 h 5844540"/>
              <a:gd name="connsiteX36" fmla="*/ 1996440 w 3642360"/>
              <a:gd name="connsiteY36" fmla="*/ 2941320 h 5844540"/>
              <a:gd name="connsiteX37" fmla="*/ 2857500 w 3642360"/>
              <a:gd name="connsiteY37" fmla="*/ 3695700 h 5844540"/>
              <a:gd name="connsiteX38" fmla="*/ 1950720 w 3642360"/>
              <a:gd name="connsiteY38" fmla="*/ 2918460 h 5844540"/>
              <a:gd name="connsiteX39" fmla="*/ 2750820 w 3642360"/>
              <a:gd name="connsiteY39" fmla="*/ 3954780 h 5844540"/>
              <a:gd name="connsiteX40" fmla="*/ 1950720 w 3642360"/>
              <a:gd name="connsiteY40" fmla="*/ 2956560 h 5844540"/>
              <a:gd name="connsiteX41" fmla="*/ 2270760 w 3642360"/>
              <a:gd name="connsiteY41" fmla="*/ 3710940 h 5844540"/>
              <a:gd name="connsiteX42" fmla="*/ 1927860 w 3642360"/>
              <a:gd name="connsiteY42" fmla="*/ 2964180 h 5844540"/>
              <a:gd name="connsiteX43" fmla="*/ 2148840 w 3642360"/>
              <a:gd name="connsiteY43" fmla="*/ 5379720 h 5844540"/>
              <a:gd name="connsiteX44" fmla="*/ 1897380 w 3642360"/>
              <a:gd name="connsiteY44" fmla="*/ 2979420 h 5844540"/>
              <a:gd name="connsiteX45" fmla="*/ 1988820 w 3642360"/>
              <a:gd name="connsiteY45" fmla="*/ 5844540 h 5844540"/>
              <a:gd name="connsiteX46" fmla="*/ 1866900 w 3642360"/>
              <a:gd name="connsiteY46" fmla="*/ 2964180 h 5844540"/>
              <a:gd name="connsiteX47" fmla="*/ 1729740 w 3642360"/>
              <a:gd name="connsiteY47" fmla="*/ 5029200 h 5844540"/>
              <a:gd name="connsiteX48" fmla="*/ 1844040 w 3642360"/>
              <a:gd name="connsiteY48" fmla="*/ 2941320 h 5844540"/>
              <a:gd name="connsiteX49" fmla="*/ 1478280 w 3642360"/>
              <a:gd name="connsiteY49" fmla="*/ 4457700 h 5844540"/>
              <a:gd name="connsiteX50" fmla="*/ 1821180 w 3642360"/>
              <a:gd name="connsiteY50" fmla="*/ 2933700 h 5844540"/>
              <a:gd name="connsiteX51" fmla="*/ 1379220 w 3642360"/>
              <a:gd name="connsiteY51" fmla="*/ 4084320 h 5844540"/>
              <a:gd name="connsiteX52" fmla="*/ 1813560 w 3642360"/>
              <a:gd name="connsiteY52" fmla="*/ 2903220 h 5844540"/>
              <a:gd name="connsiteX53" fmla="*/ 1264920 w 3642360"/>
              <a:gd name="connsiteY53" fmla="*/ 3954780 h 5844540"/>
              <a:gd name="connsiteX54" fmla="*/ 1775460 w 3642360"/>
              <a:gd name="connsiteY54" fmla="*/ 2903220 h 5844540"/>
              <a:gd name="connsiteX55" fmla="*/ 876300 w 3642360"/>
              <a:gd name="connsiteY55" fmla="*/ 4320540 h 5844540"/>
              <a:gd name="connsiteX56" fmla="*/ 1744980 w 3642360"/>
              <a:gd name="connsiteY56" fmla="*/ 2895600 h 5844540"/>
              <a:gd name="connsiteX57" fmla="*/ 723900 w 3642360"/>
              <a:gd name="connsiteY57" fmla="*/ 3832860 h 5844540"/>
              <a:gd name="connsiteX58" fmla="*/ 1729740 w 3642360"/>
              <a:gd name="connsiteY58" fmla="*/ 2857500 h 5844540"/>
              <a:gd name="connsiteX59" fmla="*/ 373380 w 3642360"/>
              <a:gd name="connsiteY59" fmla="*/ 3672840 h 5844540"/>
              <a:gd name="connsiteX60" fmla="*/ 1722120 w 3642360"/>
              <a:gd name="connsiteY60" fmla="*/ 2842260 h 5844540"/>
              <a:gd name="connsiteX61" fmla="*/ 655320 w 3642360"/>
              <a:gd name="connsiteY61" fmla="*/ 3185160 h 5844540"/>
              <a:gd name="connsiteX62" fmla="*/ 1744980 w 3642360"/>
              <a:gd name="connsiteY62" fmla="*/ 2804160 h 5844540"/>
              <a:gd name="connsiteX63" fmla="*/ 0 w 3642360"/>
              <a:gd name="connsiteY63" fmla="*/ 2872740 h 5844540"/>
              <a:gd name="connsiteX64" fmla="*/ 1722120 w 3642360"/>
              <a:gd name="connsiteY64" fmla="*/ 2781300 h 5844540"/>
              <a:gd name="connsiteX65" fmla="*/ 899160 w 3642360"/>
              <a:gd name="connsiteY65" fmla="*/ 2659380 h 5844540"/>
              <a:gd name="connsiteX66" fmla="*/ 1783080 w 3642360"/>
              <a:gd name="connsiteY66" fmla="*/ 2781300 h 5844540"/>
              <a:gd name="connsiteX67" fmla="*/ 685800 w 3642360"/>
              <a:gd name="connsiteY67" fmla="*/ 2346960 h 5844540"/>
              <a:gd name="connsiteX68" fmla="*/ 1737360 w 3642360"/>
              <a:gd name="connsiteY68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1684020 w 3642360"/>
              <a:gd name="connsiteY2" fmla="*/ 2682240 h 5844540"/>
              <a:gd name="connsiteX3" fmla="*/ 342900 w 3642360"/>
              <a:gd name="connsiteY3" fmla="*/ 1592580 h 5844540"/>
              <a:gd name="connsiteX4" fmla="*/ 342900 w 3642360"/>
              <a:gd name="connsiteY4" fmla="*/ 1592580 h 5844540"/>
              <a:gd name="connsiteX5" fmla="*/ 1767840 w 3642360"/>
              <a:gd name="connsiteY5" fmla="*/ 2667000 h 5844540"/>
              <a:gd name="connsiteX6" fmla="*/ 487680 w 3642360"/>
              <a:gd name="connsiteY6" fmla="*/ 1386840 h 5844540"/>
              <a:gd name="connsiteX7" fmla="*/ 1813560 w 3642360"/>
              <a:gd name="connsiteY7" fmla="*/ 2682240 h 5844540"/>
              <a:gd name="connsiteX8" fmla="*/ 525780 w 3642360"/>
              <a:gd name="connsiteY8" fmla="*/ 967740 h 5844540"/>
              <a:gd name="connsiteX9" fmla="*/ 1836420 w 3642360"/>
              <a:gd name="connsiteY9" fmla="*/ 2659380 h 5844540"/>
              <a:gd name="connsiteX10" fmla="*/ 1112520 w 3642360"/>
              <a:gd name="connsiteY10" fmla="*/ 1447800 h 5844540"/>
              <a:gd name="connsiteX11" fmla="*/ 1882140 w 3642360"/>
              <a:gd name="connsiteY11" fmla="*/ 2651760 h 5844540"/>
              <a:gd name="connsiteX12" fmla="*/ 1028700 w 3642360"/>
              <a:gd name="connsiteY12" fmla="*/ 487680 h 5844540"/>
              <a:gd name="connsiteX13" fmla="*/ 1897380 w 3642360"/>
              <a:gd name="connsiteY13" fmla="*/ 2659380 h 5844540"/>
              <a:gd name="connsiteX14" fmla="*/ 1699260 w 3642360"/>
              <a:gd name="connsiteY14" fmla="*/ 0 h 5844540"/>
              <a:gd name="connsiteX15" fmla="*/ 1935480 w 3642360"/>
              <a:gd name="connsiteY15" fmla="*/ 2674620 h 5844540"/>
              <a:gd name="connsiteX16" fmla="*/ 2011680 w 3642360"/>
              <a:gd name="connsiteY16" fmla="*/ 655320 h 5844540"/>
              <a:gd name="connsiteX17" fmla="*/ 1973580 w 3642360"/>
              <a:gd name="connsiteY17" fmla="*/ 2651760 h 5844540"/>
              <a:gd name="connsiteX18" fmla="*/ 2278380 w 3642360"/>
              <a:gd name="connsiteY18" fmla="*/ 1013460 h 5844540"/>
              <a:gd name="connsiteX19" fmla="*/ 2011680 w 3642360"/>
              <a:gd name="connsiteY19" fmla="*/ 2705100 h 5844540"/>
              <a:gd name="connsiteX20" fmla="*/ 2567940 w 3642360"/>
              <a:gd name="connsiteY20" fmla="*/ 1066800 h 5844540"/>
              <a:gd name="connsiteX21" fmla="*/ 2042160 w 3642360"/>
              <a:gd name="connsiteY21" fmla="*/ 2697480 h 5844540"/>
              <a:gd name="connsiteX22" fmla="*/ 2842260 w 3642360"/>
              <a:gd name="connsiteY22" fmla="*/ 1470660 h 5844540"/>
              <a:gd name="connsiteX23" fmla="*/ 2042160 w 3642360"/>
              <a:gd name="connsiteY23" fmla="*/ 2766060 h 5844540"/>
              <a:gd name="connsiteX24" fmla="*/ 3642360 w 3642360"/>
              <a:gd name="connsiteY24" fmla="*/ 1744980 h 5844540"/>
              <a:gd name="connsiteX25" fmla="*/ 2042160 w 3642360"/>
              <a:gd name="connsiteY25" fmla="*/ 2827020 h 5844540"/>
              <a:gd name="connsiteX26" fmla="*/ 3200400 w 3642360"/>
              <a:gd name="connsiteY26" fmla="*/ 2331720 h 5844540"/>
              <a:gd name="connsiteX27" fmla="*/ 2019300 w 3642360"/>
              <a:gd name="connsiteY27" fmla="*/ 2857500 h 5844540"/>
              <a:gd name="connsiteX28" fmla="*/ 3619500 w 3642360"/>
              <a:gd name="connsiteY28" fmla="*/ 2827020 h 5844540"/>
              <a:gd name="connsiteX29" fmla="*/ 2011680 w 3642360"/>
              <a:gd name="connsiteY29" fmla="*/ 2895600 h 5844540"/>
              <a:gd name="connsiteX30" fmla="*/ 2758440 w 3642360"/>
              <a:gd name="connsiteY30" fmla="*/ 3040380 h 5844540"/>
              <a:gd name="connsiteX31" fmla="*/ 2004060 w 3642360"/>
              <a:gd name="connsiteY31" fmla="*/ 2910840 h 5844540"/>
              <a:gd name="connsiteX32" fmla="*/ 3070860 w 3642360"/>
              <a:gd name="connsiteY32" fmla="*/ 3291840 h 5844540"/>
              <a:gd name="connsiteX33" fmla="*/ 2011680 w 3642360"/>
              <a:gd name="connsiteY33" fmla="*/ 2926080 h 5844540"/>
              <a:gd name="connsiteX34" fmla="*/ 3139440 w 3642360"/>
              <a:gd name="connsiteY34" fmla="*/ 3604260 h 5844540"/>
              <a:gd name="connsiteX35" fmla="*/ 1996440 w 3642360"/>
              <a:gd name="connsiteY35" fmla="*/ 2941320 h 5844540"/>
              <a:gd name="connsiteX36" fmla="*/ 2857500 w 3642360"/>
              <a:gd name="connsiteY36" fmla="*/ 3695700 h 5844540"/>
              <a:gd name="connsiteX37" fmla="*/ 1950720 w 3642360"/>
              <a:gd name="connsiteY37" fmla="*/ 2918460 h 5844540"/>
              <a:gd name="connsiteX38" fmla="*/ 2750820 w 3642360"/>
              <a:gd name="connsiteY38" fmla="*/ 3954780 h 5844540"/>
              <a:gd name="connsiteX39" fmla="*/ 1950720 w 3642360"/>
              <a:gd name="connsiteY39" fmla="*/ 2956560 h 5844540"/>
              <a:gd name="connsiteX40" fmla="*/ 2270760 w 3642360"/>
              <a:gd name="connsiteY40" fmla="*/ 3710940 h 5844540"/>
              <a:gd name="connsiteX41" fmla="*/ 1927860 w 3642360"/>
              <a:gd name="connsiteY41" fmla="*/ 2964180 h 5844540"/>
              <a:gd name="connsiteX42" fmla="*/ 2148840 w 3642360"/>
              <a:gd name="connsiteY42" fmla="*/ 5379720 h 5844540"/>
              <a:gd name="connsiteX43" fmla="*/ 1897380 w 3642360"/>
              <a:gd name="connsiteY43" fmla="*/ 2979420 h 5844540"/>
              <a:gd name="connsiteX44" fmla="*/ 1988820 w 3642360"/>
              <a:gd name="connsiteY44" fmla="*/ 5844540 h 5844540"/>
              <a:gd name="connsiteX45" fmla="*/ 1866900 w 3642360"/>
              <a:gd name="connsiteY45" fmla="*/ 2964180 h 5844540"/>
              <a:gd name="connsiteX46" fmla="*/ 1729740 w 3642360"/>
              <a:gd name="connsiteY46" fmla="*/ 5029200 h 5844540"/>
              <a:gd name="connsiteX47" fmla="*/ 1844040 w 3642360"/>
              <a:gd name="connsiteY47" fmla="*/ 2941320 h 5844540"/>
              <a:gd name="connsiteX48" fmla="*/ 1478280 w 3642360"/>
              <a:gd name="connsiteY48" fmla="*/ 4457700 h 5844540"/>
              <a:gd name="connsiteX49" fmla="*/ 1821180 w 3642360"/>
              <a:gd name="connsiteY49" fmla="*/ 2933700 h 5844540"/>
              <a:gd name="connsiteX50" fmla="*/ 1379220 w 3642360"/>
              <a:gd name="connsiteY50" fmla="*/ 4084320 h 5844540"/>
              <a:gd name="connsiteX51" fmla="*/ 1813560 w 3642360"/>
              <a:gd name="connsiteY51" fmla="*/ 2903220 h 5844540"/>
              <a:gd name="connsiteX52" fmla="*/ 1264920 w 3642360"/>
              <a:gd name="connsiteY52" fmla="*/ 3954780 h 5844540"/>
              <a:gd name="connsiteX53" fmla="*/ 1775460 w 3642360"/>
              <a:gd name="connsiteY53" fmla="*/ 2903220 h 5844540"/>
              <a:gd name="connsiteX54" fmla="*/ 876300 w 3642360"/>
              <a:gd name="connsiteY54" fmla="*/ 4320540 h 5844540"/>
              <a:gd name="connsiteX55" fmla="*/ 1744980 w 3642360"/>
              <a:gd name="connsiteY55" fmla="*/ 2895600 h 5844540"/>
              <a:gd name="connsiteX56" fmla="*/ 723900 w 3642360"/>
              <a:gd name="connsiteY56" fmla="*/ 3832860 h 5844540"/>
              <a:gd name="connsiteX57" fmla="*/ 1729740 w 3642360"/>
              <a:gd name="connsiteY57" fmla="*/ 2857500 h 5844540"/>
              <a:gd name="connsiteX58" fmla="*/ 373380 w 3642360"/>
              <a:gd name="connsiteY58" fmla="*/ 3672840 h 5844540"/>
              <a:gd name="connsiteX59" fmla="*/ 1722120 w 3642360"/>
              <a:gd name="connsiteY59" fmla="*/ 2842260 h 5844540"/>
              <a:gd name="connsiteX60" fmla="*/ 655320 w 3642360"/>
              <a:gd name="connsiteY60" fmla="*/ 3185160 h 5844540"/>
              <a:gd name="connsiteX61" fmla="*/ 1744980 w 3642360"/>
              <a:gd name="connsiteY61" fmla="*/ 2804160 h 5844540"/>
              <a:gd name="connsiteX62" fmla="*/ 0 w 3642360"/>
              <a:gd name="connsiteY62" fmla="*/ 2872740 h 5844540"/>
              <a:gd name="connsiteX63" fmla="*/ 1722120 w 3642360"/>
              <a:gd name="connsiteY63" fmla="*/ 2781300 h 5844540"/>
              <a:gd name="connsiteX64" fmla="*/ 899160 w 3642360"/>
              <a:gd name="connsiteY64" fmla="*/ 2659380 h 5844540"/>
              <a:gd name="connsiteX65" fmla="*/ 1783080 w 3642360"/>
              <a:gd name="connsiteY65" fmla="*/ 2781300 h 5844540"/>
              <a:gd name="connsiteX66" fmla="*/ 685800 w 3642360"/>
              <a:gd name="connsiteY66" fmla="*/ 2346960 h 5844540"/>
              <a:gd name="connsiteX67" fmla="*/ 1737360 w 3642360"/>
              <a:gd name="connsiteY67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83080 w 3642360"/>
              <a:gd name="connsiteY64" fmla="*/ 2781300 h 5844540"/>
              <a:gd name="connsiteX65" fmla="*/ 685800 w 3642360"/>
              <a:gd name="connsiteY65" fmla="*/ 2346960 h 5844540"/>
              <a:gd name="connsiteX66" fmla="*/ 1737360 w 3642360"/>
              <a:gd name="connsiteY66" fmla="*/ 2727960 h 5844540"/>
              <a:gd name="connsiteX0" fmla="*/ 1737360 w 3642360"/>
              <a:gd name="connsiteY0" fmla="*/ 2727960 h 5844540"/>
              <a:gd name="connsiteX1" fmla="*/ 1737360 w 3642360"/>
              <a:gd name="connsiteY1" fmla="*/ 2727960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66" fmla="*/ 1737360 w 3642360"/>
              <a:gd name="connsiteY66" fmla="*/ 2727960 h 5844540"/>
              <a:gd name="connsiteX0" fmla="*/ 1739741 w 3642360"/>
              <a:gd name="connsiteY0" fmla="*/ 2730341 h 5844540"/>
              <a:gd name="connsiteX1" fmla="*/ 1737360 w 3642360"/>
              <a:gd name="connsiteY1" fmla="*/ 2727960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66" fmla="*/ 1739741 w 3642360"/>
              <a:gd name="connsiteY66" fmla="*/ 2730341 h 5844540"/>
              <a:gd name="connsiteX0" fmla="*/ 1737359 w 3642360"/>
              <a:gd name="connsiteY0" fmla="*/ 2737485 h 5844540"/>
              <a:gd name="connsiteX1" fmla="*/ 1737360 w 3642360"/>
              <a:gd name="connsiteY1" fmla="*/ 2727960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66" fmla="*/ 1737359 w 3642360"/>
              <a:gd name="connsiteY66" fmla="*/ 2737485 h 5844540"/>
              <a:gd name="connsiteX0" fmla="*/ 1737359 w 3642360"/>
              <a:gd name="connsiteY0" fmla="*/ 2737485 h 5844540"/>
              <a:gd name="connsiteX1" fmla="*/ 1754029 w 3642360"/>
              <a:gd name="connsiteY1" fmla="*/ 2706528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66" fmla="*/ 1737359 w 3642360"/>
              <a:gd name="connsiteY66" fmla="*/ 2737485 h 5844540"/>
              <a:gd name="connsiteX0" fmla="*/ 1737359 w 3642360"/>
              <a:gd name="connsiteY0" fmla="*/ 2737485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66" fmla="*/ 1737359 w 3642360"/>
              <a:gd name="connsiteY66" fmla="*/ 2737485 h 5844540"/>
              <a:gd name="connsiteX0" fmla="*/ 1737359 w 3642360"/>
              <a:gd name="connsiteY0" fmla="*/ 2737485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66" fmla="*/ 1737359 w 3642360"/>
              <a:gd name="connsiteY66" fmla="*/ 2737485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49742 w 3642360"/>
              <a:gd name="connsiteY64" fmla="*/ 2759868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82140 w 3642360"/>
              <a:gd name="connsiteY10" fmla="*/ 2651760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97380 w 3642360"/>
              <a:gd name="connsiteY12" fmla="*/ 2659380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35480 w 3642360"/>
              <a:gd name="connsiteY14" fmla="*/ 2674620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73580 w 3642360"/>
              <a:gd name="connsiteY16" fmla="*/ 265176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2011680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42160 w 3642360"/>
              <a:gd name="connsiteY20" fmla="*/ 2697480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42160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19300 w 3642360"/>
              <a:gd name="connsiteY26" fmla="*/ 285750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42160 w 3642360"/>
              <a:gd name="connsiteY24" fmla="*/ 2827020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011680 w 3642360"/>
              <a:gd name="connsiteY28" fmla="*/ 289560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011680 w 3642360"/>
              <a:gd name="connsiteY28" fmla="*/ 2868420 h 5844540"/>
              <a:gd name="connsiteX29" fmla="*/ 2758440 w 3642360"/>
              <a:gd name="connsiteY29" fmla="*/ 3040380 h 5844540"/>
              <a:gd name="connsiteX30" fmla="*/ 2004060 w 3642360"/>
              <a:gd name="connsiteY30" fmla="*/ 2910840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011680 w 3642360"/>
              <a:gd name="connsiteY28" fmla="*/ 2868420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037818 w 3642360"/>
              <a:gd name="connsiteY28" fmla="*/ 2824932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236462 w 3642360"/>
              <a:gd name="connsiteY28" fmla="*/ 2776008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11680 w 3642360"/>
              <a:gd name="connsiteY32" fmla="*/ 2926080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03618 w 3642360"/>
              <a:gd name="connsiteY26" fmla="*/ 2884680 h 5844540"/>
              <a:gd name="connsiteX27" fmla="*/ 3619500 w 3642360"/>
              <a:gd name="connsiteY27" fmla="*/ 2827020 h 5844540"/>
              <a:gd name="connsiteX28" fmla="*/ 2236462 w 3642360"/>
              <a:gd name="connsiteY28" fmla="*/ 2776008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84865 w 3642360"/>
              <a:gd name="connsiteY32" fmla="*/ 2991312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45438 w 3642360"/>
              <a:gd name="connsiteY26" fmla="*/ 2830320 h 5844540"/>
              <a:gd name="connsiteX27" fmla="*/ 3619500 w 3642360"/>
              <a:gd name="connsiteY27" fmla="*/ 2827020 h 5844540"/>
              <a:gd name="connsiteX28" fmla="*/ 2236462 w 3642360"/>
              <a:gd name="connsiteY28" fmla="*/ 2776008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84865 w 3642360"/>
              <a:gd name="connsiteY32" fmla="*/ 2991312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45438 w 3642360"/>
              <a:gd name="connsiteY26" fmla="*/ 2830320 h 5844540"/>
              <a:gd name="connsiteX27" fmla="*/ 3619500 w 3642360"/>
              <a:gd name="connsiteY27" fmla="*/ 2827020 h 5844540"/>
              <a:gd name="connsiteX28" fmla="*/ 2492608 w 3642360"/>
              <a:gd name="connsiteY28" fmla="*/ 2873856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84865 w 3642360"/>
              <a:gd name="connsiteY32" fmla="*/ 2991312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45438 w 3642360"/>
              <a:gd name="connsiteY26" fmla="*/ 2830320 h 5844540"/>
              <a:gd name="connsiteX27" fmla="*/ 3619500 w 3642360"/>
              <a:gd name="connsiteY27" fmla="*/ 2827020 h 5844540"/>
              <a:gd name="connsiteX28" fmla="*/ 2022137 w 3642360"/>
              <a:gd name="connsiteY28" fmla="*/ 2857548 h 5844540"/>
              <a:gd name="connsiteX29" fmla="*/ 2758440 w 3642360"/>
              <a:gd name="connsiteY29" fmla="*/ 3040380 h 5844540"/>
              <a:gd name="connsiteX30" fmla="*/ 2223613 w 3642360"/>
              <a:gd name="connsiteY30" fmla="*/ 2976072 h 5844540"/>
              <a:gd name="connsiteX31" fmla="*/ 3070860 w 3642360"/>
              <a:gd name="connsiteY31" fmla="*/ 3291840 h 5844540"/>
              <a:gd name="connsiteX32" fmla="*/ 2084865 w 3642360"/>
              <a:gd name="connsiteY32" fmla="*/ 2991312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45438 w 3642360"/>
              <a:gd name="connsiteY26" fmla="*/ 2830320 h 5844540"/>
              <a:gd name="connsiteX27" fmla="*/ 3619500 w 3642360"/>
              <a:gd name="connsiteY27" fmla="*/ 2827020 h 5844540"/>
              <a:gd name="connsiteX28" fmla="*/ 2022137 w 3642360"/>
              <a:gd name="connsiteY28" fmla="*/ 2857548 h 5844540"/>
              <a:gd name="connsiteX29" fmla="*/ 2758440 w 3642360"/>
              <a:gd name="connsiteY29" fmla="*/ 3040380 h 5844540"/>
              <a:gd name="connsiteX30" fmla="*/ 2009287 w 3642360"/>
              <a:gd name="connsiteY30" fmla="*/ 2883660 h 5844540"/>
              <a:gd name="connsiteX31" fmla="*/ 3070860 w 3642360"/>
              <a:gd name="connsiteY31" fmla="*/ 3291840 h 5844540"/>
              <a:gd name="connsiteX32" fmla="*/ 2084865 w 3642360"/>
              <a:gd name="connsiteY32" fmla="*/ 2991312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346960 h 5844540"/>
              <a:gd name="connsiteX1" fmla="*/ 1768317 w 3642360"/>
              <a:gd name="connsiteY1" fmla="*/ 2704146 h 5844540"/>
              <a:gd name="connsiteX2" fmla="*/ 342900 w 3642360"/>
              <a:gd name="connsiteY2" fmla="*/ 1592580 h 5844540"/>
              <a:gd name="connsiteX3" fmla="*/ 342900 w 3642360"/>
              <a:gd name="connsiteY3" fmla="*/ 1592580 h 5844540"/>
              <a:gd name="connsiteX4" fmla="*/ 1767840 w 3642360"/>
              <a:gd name="connsiteY4" fmla="*/ 2667000 h 5844540"/>
              <a:gd name="connsiteX5" fmla="*/ 487680 w 3642360"/>
              <a:gd name="connsiteY5" fmla="*/ 1386840 h 5844540"/>
              <a:gd name="connsiteX6" fmla="*/ 1813560 w 3642360"/>
              <a:gd name="connsiteY6" fmla="*/ 2682240 h 5844540"/>
              <a:gd name="connsiteX7" fmla="*/ 525780 w 3642360"/>
              <a:gd name="connsiteY7" fmla="*/ 967740 h 5844540"/>
              <a:gd name="connsiteX8" fmla="*/ 1836420 w 3642360"/>
              <a:gd name="connsiteY8" fmla="*/ 2659380 h 5844540"/>
              <a:gd name="connsiteX9" fmla="*/ 1112520 w 3642360"/>
              <a:gd name="connsiteY9" fmla="*/ 1447800 h 5844540"/>
              <a:gd name="connsiteX10" fmla="*/ 1859924 w 3642360"/>
              <a:gd name="connsiteY10" fmla="*/ 2653119 h 5844540"/>
              <a:gd name="connsiteX11" fmla="*/ 1028700 w 3642360"/>
              <a:gd name="connsiteY11" fmla="*/ 487680 h 5844540"/>
              <a:gd name="connsiteX12" fmla="*/ 1871243 w 3642360"/>
              <a:gd name="connsiteY12" fmla="*/ 2653944 h 5844540"/>
              <a:gd name="connsiteX13" fmla="*/ 1699260 w 3642360"/>
              <a:gd name="connsiteY13" fmla="*/ 0 h 5844540"/>
              <a:gd name="connsiteX14" fmla="*/ 1906729 w 3642360"/>
              <a:gd name="connsiteY14" fmla="*/ 2671902 h 5844540"/>
              <a:gd name="connsiteX15" fmla="*/ 2011680 w 3642360"/>
              <a:gd name="connsiteY15" fmla="*/ 655320 h 5844540"/>
              <a:gd name="connsiteX16" fmla="*/ 1947443 w 3642360"/>
              <a:gd name="connsiteY16" fmla="*/ 2678940 h 5844540"/>
              <a:gd name="connsiteX17" fmla="*/ 2278380 w 3642360"/>
              <a:gd name="connsiteY17" fmla="*/ 1013460 h 5844540"/>
              <a:gd name="connsiteX18" fmla="*/ 1980315 w 3642360"/>
              <a:gd name="connsiteY18" fmla="*/ 2705100 h 5844540"/>
              <a:gd name="connsiteX19" fmla="*/ 2567940 w 3642360"/>
              <a:gd name="connsiteY19" fmla="*/ 1066800 h 5844540"/>
              <a:gd name="connsiteX20" fmla="*/ 2016023 w 3642360"/>
              <a:gd name="connsiteY20" fmla="*/ 2719224 h 5844540"/>
              <a:gd name="connsiteX21" fmla="*/ 2842260 w 3642360"/>
              <a:gd name="connsiteY21" fmla="*/ 1470660 h 5844540"/>
              <a:gd name="connsiteX22" fmla="*/ 2026478 w 3642360"/>
              <a:gd name="connsiteY22" fmla="*/ 2766060 h 5844540"/>
              <a:gd name="connsiteX23" fmla="*/ 3642360 w 3642360"/>
              <a:gd name="connsiteY23" fmla="*/ 1744980 h 5844540"/>
              <a:gd name="connsiteX24" fmla="*/ 2021250 w 3642360"/>
              <a:gd name="connsiteY24" fmla="*/ 2805276 h 5844540"/>
              <a:gd name="connsiteX25" fmla="*/ 3200400 w 3642360"/>
              <a:gd name="connsiteY25" fmla="*/ 2331720 h 5844540"/>
              <a:gd name="connsiteX26" fmla="*/ 2045438 w 3642360"/>
              <a:gd name="connsiteY26" fmla="*/ 2830320 h 5844540"/>
              <a:gd name="connsiteX27" fmla="*/ 3619500 w 3642360"/>
              <a:gd name="connsiteY27" fmla="*/ 2827020 h 5844540"/>
              <a:gd name="connsiteX28" fmla="*/ 2022137 w 3642360"/>
              <a:gd name="connsiteY28" fmla="*/ 2857548 h 5844540"/>
              <a:gd name="connsiteX29" fmla="*/ 2758440 w 3642360"/>
              <a:gd name="connsiteY29" fmla="*/ 3040380 h 5844540"/>
              <a:gd name="connsiteX30" fmla="*/ 2009287 w 3642360"/>
              <a:gd name="connsiteY30" fmla="*/ 2883660 h 5844540"/>
              <a:gd name="connsiteX31" fmla="*/ 3070860 w 3642360"/>
              <a:gd name="connsiteY31" fmla="*/ 3291840 h 5844540"/>
              <a:gd name="connsiteX32" fmla="*/ 2006453 w 3642360"/>
              <a:gd name="connsiteY32" fmla="*/ 2915208 h 5844540"/>
              <a:gd name="connsiteX33" fmla="*/ 3139440 w 3642360"/>
              <a:gd name="connsiteY33" fmla="*/ 3604260 h 5844540"/>
              <a:gd name="connsiteX34" fmla="*/ 1996440 w 3642360"/>
              <a:gd name="connsiteY34" fmla="*/ 2941320 h 5844540"/>
              <a:gd name="connsiteX35" fmla="*/ 2857500 w 3642360"/>
              <a:gd name="connsiteY35" fmla="*/ 3695700 h 5844540"/>
              <a:gd name="connsiteX36" fmla="*/ 1950720 w 3642360"/>
              <a:gd name="connsiteY36" fmla="*/ 2918460 h 5844540"/>
              <a:gd name="connsiteX37" fmla="*/ 2750820 w 3642360"/>
              <a:gd name="connsiteY37" fmla="*/ 3954780 h 5844540"/>
              <a:gd name="connsiteX38" fmla="*/ 1950720 w 3642360"/>
              <a:gd name="connsiteY38" fmla="*/ 2956560 h 5844540"/>
              <a:gd name="connsiteX39" fmla="*/ 2270760 w 3642360"/>
              <a:gd name="connsiteY39" fmla="*/ 3710940 h 5844540"/>
              <a:gd name="connsiteX40" fmla="*/ 1927860 w 3642360"/>
              <a:gd name="connsiteY40" fmla="*/ 2964180 h 5844540"/>
              <a:gd name="connsiteX41" fmla="*/ 2148840 w 3642360"/>
              <a:gd name="connsiteY41" fmla="*/ 5379720 h 5844540"/>
              <a:gd name="connsiteX42" fmla="*/ 1897380 w 3642360"/>
              <a:gd name="connsiteY42" fmla="*/ 2979420 h 5844540"/>
              <a:gd name="connsiteX43" fmla="*/ 1988820 w 3642360"/>
              <a:gd name="connsiteY43" fmla="*/ 5844540 h 5844540"/>
              <a:gd name="connsiteX44" fmla="*/ 1866900 w 3642360"/>
              <a:gd name="connsiteY44" fmla="*/ 2964180 h 5844540"/>
              <a:gd name="connsiteX45" fmla="*/ 1729740 w 3642360"/>
              <a:gd name="connsiteY45" fmla="*/ 5029200 h 5844540"/>
              <a:gd name="connsiteX46" fmla="*/ 1844040 w 3642360"/>
              <a:gd name="connsiteY46" fmla="*/ 2941320 h 5844540"/>
              <a:gd name="connsiteX47" fmla="*/ 1478280 w 3642360"/>
              <a:gd name="connsiteY47" fmla="*/ 4457700 h 5844540"/>
              <a:gd name="connsiteX48" fmla="*/ 1821180 w 3642360"/>
              <a:gd name="connsiteY48" fmla="*/ 2933700 h 5844540"/>
              <a:gd name="connsiteX49" fmla="*/ 1379220 w 3642360"/>
              <a:gd name="connsiteY49" fmla="*/ 4084320 h 5844540"/>
              <a:gd name="connsiteX50" fmla="*/ 1813560 w 3642360"/>
              <a:gd name="connsiteY50" fmla="*/ 2903220 h 5844540"/>
              <a:gd name="connsiteX51" fmla="*/ 1264920 w 3642360"/>
              <a:gd name="connsiteY51" fmla="*/ 3954780 h 5844540"/>
              <a:gd name="connsiteX52" fmla="*/ 1775460 w 3642360"/>
              <a:gd name="connsiteY52" fmla="*/ 2903220 h 5844540"/>
              <a:gd name="connsiteX53" fmla="*/ 876300 w 3642360"/>
              <a:gd name="connsiteY53" fmla="*/ 4320540 h 5844540"/>
              <a:gd name="connsiteX54" fmla="*/ 1744980 w 3642360"/>
              <a:gd name="connsiteY54" fmla="*/ 2895600 h 5844540"/>
              <a:gd name="connsiteX55" fmla="*/ 723900 w 3642360"/>
              <a:gd name="connsiteY55" fmla="*/ 3832860 h 5844540"/>
              <a:gd name="connsiteX56" fmla="*/ 1729740 w 3642360"/>
              <a:gd name="connsiteY56" fmla="*/ 2857500 h 5844540"/>
              <a:gd name="connsiteX57" fmla="*/ 373380 w 3642360"/>
              <a:gd name="connsiteY57" fmla="*/ 3672840 h 5844540"/>
              <a:gd name="connsiteX58" fmla="*/ 1722120 w 3642360"/>
              <a:gd name="connsiteY58" fmla="*/ 2842260 h 5844540"/>
              <a:gd name="connsiteX59" fmla="*/ 655320 w 3642360"/>
              <a:gd name="connsiteY59" fmla="*/ 3185160 h 5844540"/>
              <a:gd name="connsiteX60" fmla="*/ 1744980 w 3642360"/>
              <a:gd name="connsiteY60" fmla="*/ 2804160 h 5844540"/>
              <a:gd name="connsiteX61" fmla="*/ 0 w 3642360"/>
              <a:gd name="connsiteY61" fmla="*/ 2872740 h 5844540"/>
              <a:gd name="connsiteX62" fmla="*/ 1722120 w 3642360"/>
              <a:gd name="connsiteY62" fmla="*/ 2781300 h 5844540"/>
              <a:gd name="connsiteX63" fmla="*/ 899160 w 3642360"/>
              <a:gd name="connsiteY63" fmla="*/ 2659380 h 5844540"/>
              <a:gd name="connsiteX64" fmla="*/ 1761648 w 3642360"/>
              <a:gd name="connsiteY64" fmla="*/ 2743199 h 5844540"/>
              <a:gd name="connsiteX65" fmla="*/ 685800 w 3642360"/>
              <a:gd name="connsiteY65" fmla="*/ 2346960 h 5844540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12520 w 3642360"/>
              <a:gd name="connsiteY9" fmla="*/ 1682819 h 6079559"/>
              <a:gd name="connsiteX10" fmla="*/ 1859924 w 3642360"/>
              <a:gd name="connsiteY10" fmla="*/ 2888138 h 6079559"/>
              <a:gd name="connsiteX11" fmla="*/ 1028700 w 3642360"/>
              <a:gd name="connsiteY11" fmla="*/ 722699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75460 w 3642360"/>
              <a:gd name="connsiteY52" fmla="*/ 3138239 h 6079559"/>
              <a:gd name="connsiteX53" fmla="*/ 876300 w 3642360"/>
              <a:gd name="connsiteY53" fmla="*/ 4555559 h 6079559"/>
              <a:gd name="connsiteX54" fmla="*/ 1744980 w 3642360"/>
              <a:gd name="connsiteY54" fmla="*/ 3130619 h 6079559"/>
              <a:gd name="connsiteX55" fmla="*/ 723900 w 3642360"/>
              <a:gd name="connsiteY55" fmla="*/ 4067879 h 6079559"/>
              <a:gd name="connsiteX56" fmla="*/ 1729740 w 3642360"/>
              <a:gd name="connsiteY56" fmla="*/ 3092519 h 6079559"/>
              <a:gd name="connsiteX57" fmla="*/ 373380 w 3642360"/>
              <a:gd name="connsiteY57" fmla="*/ 3907859 h 6079559"/>
              <a:gd name="connsiteX58" fmla="*/ 1722120 w 3642360"/>
              <a:gd name="connsiteY58" fmla="*/ 3077279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12520 w 3642360"/>
              <a:gd name="connsiteY9" fmla="*/ 1682819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75460 w 3642360"/>
              <a:gd name="connsiteY52" fmla="*/ 3138239 h 6079559"/>
              <a:gd name="connsiteX53" fmla="*/ 876300 w 3642360"/>
              <a:gd name="connsiteY53" fmla="*/ 4555559 h 6079559"/>
              <a:gd name="connsiteX54" fmla="*/ 1744980 w 3642360"/>
              <a:gd name="connsiteY54" fmla="*/ 3130619 h 6079559"/>
              <a:gd name="connsiteX55" fmla="*/ 723900 w 3642360"/>
              <a:gd name="connsiteY55" fmla="*/ 4067879 h 6079559"/>
              <a:gd name="connsiteX56" fmla="*/ 1729740 w 3642360"/>
              <a:gd name="connsiteY56" fmla="*/ 3092519 h 6079559"/>
              <a:gd name="connsiteX57" fmla="*/ 373380 w 3642360"/>
              <a:gd name="connsiteY57" fmla="*/ 3907859 h 6079559"/>
              <a:gd name="connsiteX58" fmla="*/ 1722120 w 3642360"/>
              <a:gd name="connsiteY58" fmla="*/ 3077279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75460 w 3642360"/>
              <a:gd name="connsiteY52" fmla="*/ 3138239 h 6079559"/>
              <a:gd name="connsiteX53" fmla="*/ 876300 w 3642360"/>
              <a:gd name="connsiteY53" fmla="*/ 4555559 h 6079559"/>
              <a:gd name="connsiteX54" fmla="*/ 1744980 w 3642360"/>
              <a:gd name="connsiteY54" fmla="*/ 3130619 h 6079559"/>
              <a:gd name="connsiteX55" fmla="*/ 723900 w 3642360"/>
              <a:gd name="connsiteY55" fmla="*/ 4067879 h 6079559"/>
              <a:gd name="connsiteX56" fmla="*/ 1729740 w 3642360"/>
              <a:gd name="connsiteY56" fmla="*/ 3092519 h 6079559"/>
              <a:gd name="connsiteX57" fmla="*/ 373380 w 3642360"/>
              <a:gd name="connsiteY57" fmla="*/ 3907859 h 6079559"/>
              <a:gd name="connsiteX58" fmla="*/ 1722120 w 3642360"/>
              <a:gd name="connsiteY58" fmla="*/ 3077279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44980 w 3642360"/>
              <a:gd name="connsiteY54" fmla="*/ 3130619 h 6079559"/>
              <a:gd name="connsiteX55" fmla="*/ 723900 w 3642360"/>
              <a:gd name="connsiteY55" fmla="*/ 4067879 h 6079559"/>
              <a:gd name="connsiteX56" fmla="*/ 1729740 w 3642360"/>
              <a:gd name="connsiteY56" fmla="*/ 3092519 h 6079559"/>
              <a:gd name="connsiteX57" fmla="*/ 373380 w 3642360"/>
              <a:gd name="connsiteY57" fmla="*/ 3907859 h 6079559"/>
              <a:gd name="connsiteX58" fmla="*/ 1722120 w 3642360"/>
              <a:gd name="connsiteY58" fmla="*/ 3077279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29740 w 3642360"/>
              <a:gd name="connsiteY56" fmla="*/ 3092519 h 6079559"/>
              <a:gd name="connsiteX57" fmla="*/ 373380 w 3642360"/>
              <a:gd name="connsiteY57" fmla="*/ 3907859 h 6079559"/>
              <a:gd name="connsiteX58" fmla="*/ 1722120 w 3642360"/>
              <a:gd name="connsiteY58" fmla="*/ 3077279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29740 w 3642360"/>
              <a:gd name="connsiteY56" fmla="*/ 3092519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44980 w 3642360"/>
              <a:gd name="connsiteY60" fmla="*/ 3039179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22120 w 3642360"/>
              <a:gd name="connsiteY62" fmla="*/ 3016319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67840 w 3642360"/>
              <a:gd name="connsiteY4" fmla="*/ 2902019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68317 w 3642360"/>
              <a:gd name="connsiteY1" fmla="*/ 293916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50720 w 3642360"/>
              <a:gd name="connsiteY36" fmla="*/ 3153479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0760 w 3642360"/>
              <a:gd name="connsiteY39" fmla="*/ 3945959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96440 w 3642360"/>
              <a:gd name="connsiteY34" fmla="*/ 3176339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45438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26478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16023 w 3642360"/>
              <a:gd name="connsiteY20" fmla="*/ 2954243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06729 w 3642360"/>
              <a:gd name="connsiteY14" fmla="*/ 2906921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06271 w 3642360"/>
              <a:gd name="connsiteY20" fmla="*/ 2943610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19732 w 3642360"/>
              <a:gd name="connsiteY14" fmla="*/ 2896288 h 6079559"/>
              <a:gd name="connsiteX15" fmla="*/ 2011680 w 3642360"/>
              <a:gd name="connsiteY15" fmla="*/ 890339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06271 w 3642360"/>
              <a:gd name="connsiteY20" fmla="*/ 2943610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19732 w 3642360"/>
              <a:gd name="connsiteY14" fmla="*/ 2896288 h 6079559"/>
              <a:gd name="connsiteX15" fmla="*/ 2131960 w 3642360"/>
              <a:gd name="connsiteY15" fmla="*/ 948821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06271 w 3642360"/>
              <a:gd name="connsiteY20" fmla="*/ 2943610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66900 w 3642360"/>
              <a:gd name="connsiteY44" fmla="*/ 3199199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19732 w 3642360"/>
              <a:gd name="connsiteY14" fmla="*/ 2896288 h 6079559"/>
              <a:gd name="connsiteX15" fmla="*/ 2131960 w 3642360"/>
              <a:gd name="connsiteY15" fmla="*/ 948821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06271 w 3642360"/>
              <a:gd name="connsiteY20" fmla="*/ 2943610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73402 w 3642360"/>
              <a:gd name="connsiteY44" fmla="*/ 3204516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71243 w 3642360"/>
              <a:gd name="connsiteY12" fmla="*/ 2888963 h 6079559"/>
              <a:gd name="connsiteX13" fmla="*/ 1830103 w 3642360"/>
              <a:gd name="connsiteY13" fmla="*/ 0 h 6079559"/>
              <a:gd name="connsiteX14" fmla="*/ 1919732 w 3642360"/>
              <a:gd name="connsiteY14" fmla="*/ 2896288 h 6079559"/>
              <a:gd name="connsiteX15" fmla="*/ 2131960 w 3642360"/>
              <a:gd name="connsiteY15" fmla="*/ 948821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06271 w 3642360"/>
              <a:gd name="connsiteY20" fmla="*/ 2943610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73402 w 3642360"/>
              <a:gd name="connsiteY44" fmla="*/ 3204516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581979 h 6079559"/>
              <a:gd name="connsiteX1" fmla="*/ 1784571 w 3642360"/>
              <a:gd name="connsiteY1" fmla="*/ 2955115 h 6079559"/>
              <a:gd name="connsiteX2" fmla="*/ 342900 w 3642360"/>
              <a:gd name="connsiteY2" fmla="*/ 1827599 h 6079559"/>
              <a:gd name="connsiteX3" fmla="*/ 342900 w 3642360"/>
              <a:gd name="connsiteY3" fmla="*/ 1827599 h 6079559"/>
              <a:gd name="connsiteX4" fmla="*/ 1797097 w 3642360"/>
              <a:gd name="connsiteY4" fmla="*/ 2923285 h 6079559"/>
              <a:gd name="connsiteX5" fmla="*/ 487680 w 3642360"/>
              <a:gd name="connsiteY5" fmla="*/ 1621859 h 6079559"/>
              <a:gd name="connsiteX6" fmla="*/ 1813560 w 3642360"/>
              <a:gd name="connsiteY6" fmla="*/ 2917259 h 6079559"/>
              <a:gd name="connsiteX7" fmla="*/ 525780 w 3642360"/>
              <a:gd name="connsiteY7" fmla="*/ 1202759 h 6079559"/>
              <a:gd name="connsiteX8" fmla="*/ 1836420 w 3642360"/>
              <a:gd name="connsiteY8" fmla="*/ 2894399 h 6079559"/>
              <a:gd name="connsiteX9" fmla="*/ 1195784 w 3642360"/>
              <a:gd name="connsiteY9" fmla="*/ 1336476 h 6079559"/>
              <a:gd name="connsiteX10" fmla="*/ 1859924 w 3642360"/>
              <a:gd name="connsiteY10" fmla="*/ 2888138 h 6079559"/>
              <a:gd name="connsiteX11" fmla="*/ 1361757 w 3642360"/>
              <a:gd name="connsiteY11" fmla="*/ 636113 h 6079559"/>
              <a:gd name="connsiteX12" fmla="*/ 1887497 w 3642360"/>
              <a:gd name="connsiteY12" fmla="*/ 2888963 h 6079559"/>
              <a:gd name="connsiteX13" fmla="*/ 1830103 w 3642360"/>
              <a:gd name="connsiteY13" fmla="*/ 0 h 6079559"/>
              <a:gd name="connsiteX14" fmla="*/ 1919732 w 3642360"/>
              <a:gd name="connsiteY14" fmla="*/ 2896288 h 6079559"/>
              <a:gd name="connsiteX15" fmla="*/ 2131960 w 3642360"/>
              <a:gd name="connsiteY15" fmla="*/ 948821 h 6079559"/>
              <a:gd name="connsiteX16" fmla="*/ 1947443 w 3642360"/>
              <a:gd name="connsiteY16" fmla="*/ 2913959 h 6079559"/>
              <a:gd name="connsiteX17" fmla="*/ 2278380 w 3642360"/>
              <a:gd name="connsiteY17" fmla="*/ 1248479 h 6079559"/>
              <a:gd name="connsiteX18" fmla="*/ 1980315 w 3642360"/>
              <a:gd name="connsiteY18" fmla="*/ 2940119 h 6079559"/>
              <a:gd name="connsiteX19" fmla="*/ 2567940 w 3642360"/>
              <a:gd name="connsiteY19" fmla="*/ 1301819 h 6079559"/>
              <a:gd name="connsiteX20" fmla="*/ 2006271 w 3642360"/>
              <a:gd name="connsiteY20" fmla="*/ 2943610 h 6079559"/>
              <a:gd name="connsiteX21" fmla="*/ 2842260 w 3642360"/>
              <a:gd name="connsiteY21" fmla="*/ 1705679 h 6079559"/>
              <a:gd name="connsiteX22" fmla="*/ 2006974 w 3642360"/>
              <a:gd name="connsiteY22" fmla="*/ 3001079 h 6079559"/>
              <a:gd name="connsiteX23" fmla="*/ 3642360 w 3642360"/>
              <a:gd name="connsiteY23" fmla="*/ 1979999 h 6079559"/>
              <a:gd name="connsiteX24" fmla="*/ 2021250 w 3642360"/>
              <a:gd name="connsiteY24" fmla="*/ 3040295 h 6079559"/>
              <a:gd name="connsiteX25" fmla="*/ 3200400 w 3642360"/>
              <a:gd name="connsiteY25" fmla="*/ 2566739 h 6079559"/>
              <a:gd name="connsiteX26" fmla="*/ 2019432 w 3642360"/>
              <a:gd name="connsiteY26" fmla="*/ 3065339 h 6079559"/>
              <a:gd name="connsiteX27" fmla="*/ 3619500 w 3642360"/>
              <a:gd name="connsiteY27" fmla="*/ 3062039 h 6079559"/>
              <a:gd name="connsiteX28" fmla="*/ 2022137 w 3642360"/>
              <a:gd name="connsiteY28" fmla="*/ 3092567 h 6079559"/>
              <a:gd name="connsiteX29" fmla="*/ 2758440 w 3642360"/>
              <a:gd name="connsiteY29" fmla="*/ 3275399 h 6079559"/>
              <a:gd name="connsiteX30" fmla="*/ 2009287 w 3642360"/>
              <a:gd name="connsiteY30" fmla="*/ 3118679 h 6079559"/>
              <a:gd name="connsiteX31" fmla="*/ 3070860 w 3642360"/>
              <a:gd name="connsiteY31" fmla="*/ 3526859 h 6079559"/>
              <a:gd name="connsiteX32" fmla="*/ 2006453 w 3642360"/>
              <a:gd name="connsiteY32" fmla="*/ 3150227 h 6079559"/>
              <a:gd name="connsiteX33" fmla="*/ 3139440 w 3642360"/>
              <a:gd name="connsiteY33" fmla="*/ 3839279 h 6079559"/>
              <a:gd name="connsiteX34" fmla="*/ 1980186 w 3642360"/>
              <a:gd name="connsiteY34" fmla="*/ 3165706 h 6079559"/>
              <a:gd name="connsiteX35" fmla="*/ 2857500 w 3642360"/>
              <a:gd name="connsiteY35" fmla="*/ 3930719 h 6079559"/>
              <a:gd name="connsiteX36" fmla="*/ 1963723 w 3642360"/>
              <a:gd name="connsiteY36" fmla="*/ 3180062 h 6079559"/>
              <a:gd name="connsiteX37" fmla="*/ 2750820 w 3642360"/>
              <a:gd name="connsiteY37" fmla="*/ 4189799 h 6079559"/>
              <a:gd name="connsiteX38" fmla="*/ 1950720 w 3642360"/>
              <a:gd name="connsiteY38" fmla="*/ 3191579 h 6079559"/>
              <a:gd name="connsiteX39" fmla="*/ 2274011 w 3642360"/>
              <a:gd name="connsiteY39" fmla="*/ 4355336 h 6079559"/>
              <a:gd name="connsiteX40" fmla="*/ 1927860 w 3642360"/>
              <a:gd name="connsiteY40" fmla="*/ 3199199 h 6079559"/>
              <a:gd name="connsiteX41" fmla="*/ 2148840 w 3642360"/>
              <a:gd name="connsiteY41" fmla="*/ 5614739 h 6079559"/>
              <a:gd name="connsiteX42" fmla="*/ 1897380 w 3642360"/>
              <a:gd name="connsiteY42" fmla="*/ 3214439 h 6079559"/>
              <a:gd name="connsiteX43" fmla="*/ 1988820 w 3642360"/>
              <a:gd name="connsiteY43" fmla="*/ 6079559 h 6079559"/>
              <a:gd name="connsiteX44" fmla="*/ 1873402 w 3642360"/>
              <a:gd name="connsiteY44" fmla="*/ 3204516 h 6079559"/>
              <a:gd name="connsiteX45" fmla="*/ 1729740 w 3642360"/>
              <a:gd name="connsiteY45" fmla="*/ 5264219 h 6079559"/>
              <a:gd name="connsiteX46" fmla="*/ 1844040 w 3642360"/>
              <a:gd name="connsiteY46" fmla="*/ 3176339 h 6079559"/>
              <a:gd name="connsiteX47" fmla="*/ 1478280 w 3642360"/>
              <a:gd name="connsiteY47" fmla="*/ 4692719 h 6079559"/>
              <a:gd name="connsiteX48" fmla="*/ 1821180 w 3642360"/>
              <a:gd name="connsiteY48" fmla="*/ 3168719 h 6079559"/>
              <a:gd name="connsiteX49" fmla="*/ 1379220 w 3642360"/>
              <a:gd name="connsiteY49" fmla="*/ 4319339 h 6079559"/>
              <a:gd name="connsiteX50" fmla="*/ 1813560 w 3642360"/>
              <a:gd name="connsiteY50" fmla="*/ 3138239 h 6079559"/>
              <a:gd name="connsiteX51" fmla="*/ 1264920 w 3642360"/>
              <a:gd name="connsiteY51" fmla="*/ 4189799 h 6079559"/>
              <a:gd name="connsiteX52" fmla="*/ 1798216 w 3642360"/>
              <a:gd name="connsiteY52" fmla="*/ 3095707 h 6079559"/>
              <a:gd name="connsiteX53" fmla="*/ 876300 w 3642360"/>
              <a:gd name="connsiteY53" fmla="*/ 4555559 h 6079559"/>
              <a:gd name="connsiteX54" fmla="*/ 1793742 w 3642360"/>
              <a:gd name="connsiteY54" fmla="*/ 3072136 h 6079559"/>
              <a:gd name="connsiteX55" fmla="*/ 723900 w 3642360"/>
              <a:gd name="connsiteY55" fmla="*/ 4067879 h 6079559"/>
              <a:gd name="connsiteX56" fmla="*/ 1785004 w 3642360"/>
              <a:gd name="connsiteY56" fmla="*/ 3055303 h 6079559"/>
              <a:gd name="connsiteX57" fmla="*/ 373380 w 3642360"/>
              <a:gd name="connsiteY57" fmla="*/ 3907859 h 6079559"/>
              <a:gd name="connsiteX58" fmla="*/ 1780635 w 3642360"/>
              <a:gd name="connsiteY58" fmla="*/ 3029430 h 6079559"/>
              <a:gd name="connsiteX59" fmla="*/ 655320 w 3642360"/>
              <a:gd name="connsiteY59" fmla="*/ 3420179 h 6079559"/>
              <a:gd name="connsiteX60" fmla="*/ 1770986 w 3642360"/>
              <a:gd name="connsiteY60" fmla="*/ 3012595 h 6079559"/>
              <a:gd name="connsiteX61" fmla="*/ 0 w 3642360"/>
              <a:gd name="connsiteY61" fmla="*/ 3107759 h 6079559"/>
              <a:gd name="connsiteX62" fmla="*/ 1777384 w 3642360"/>
              <a:gd name="connsiteY62" fmla="*/ 2995053 h 6079559"/>
              <a:gd name="connsiteX63" fmla="*/ 899160 w 3642360"/>
              <a:gd name="connsiteY63" fmla="*/ 2894399 h 6079559"/>
              <a:gd name="connsiteX64" fmla="*/ 1761648 w 3642360"/>
              <a:gd name="connsiteY64" fmla="*/ 2978218 h 6079559"/>
              <a:gd name="connsiteX65" fmla="*/ 685800 w 3642360"/>
              <a:gd name="connsiteY65" fmla="*/ 2581979 h 6079559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525780 w 3642360"/>
              <a:gd name="connsiteY7" fmla="*/ 1080478 h 5957278"/>
              <a:gd name="connsiteX8" fmla="*/ 1836420 w 3642360"/>
              <a:gd name="connsiteY8" fmla="*/ 2772118 h 5957278"/>
              <a:gd name="connsiteX9" fmla="*/ 1195784 w 3642360"/>
              <a:gd name="connsiteY9" fmla="*/ 1214195 h 5957278"/>
              <a:gd name="connsiteX10" fmla="*/ 1859924 w 3642360"/>
              <a:gd name="connsiteY10" fmla="*/ 2765857 h 5957278"/>
              <a:gd name="connsiteX11" fmla="*/ 1361757 w 3642360"/>
              <a:gd name="connsiteY11" fmla="*/ 513832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46438 h 5957278"/>
              <a:gd name="connsiteX49" fmla="*/ 1379220 w 3642360"/>
              <a:gd name="connsiteY49" fmla="*/ 4197058 h 5957278"/>
              <a:gd name="connsiteX50" fmla="*/ 1813560 w 3642360"/>
              <a:gd name="connsiteY50" fmla="*/ 3015958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61648 w 3642360"/>
              <a:gd name="connsiteY64" fmla="*/ 2855937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525780 w 3642360"/>
              <a:gd name="connsiteY7" fmla="*/ 1080478 h 5957278"/>
              <a:gd name="connsiteX8" fmla="*/ 1836420 w 3642360"/>
              <a:gd name="connsiteY8" fmla="*/ 2772118 h 5957278"/>
              <a:gd name="connsiteX9" fmla="*/ 1195784 w 3642360"/>
              <a:gd name="connsiteY9" fmla="*/ 1214195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46438 h 5957278"/>
              <a:gd name="connsiteX49" fmla="*/ 1379220 w 3642360"/>
              <a:gd name="connsiteY49" fmla="*/ 4197058 h 5957278"/>
              <a:gd name="connsiteX50" fmla="*/ 1813560 w 3642360"/>
              <a:gd name="connsiteY50" fmla="*/ 3015958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61648 w 3642360"/>
              <a:gd name="connsiteY64" fmla="*/ 2855937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525780 w 3642360"/>
              <a:gd name="connsiteY7" fmla="*/ 1080478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46438 h 5957278"/>
              <a:gd name="connsiteX49" fmla="*/ 1379220 w 3642360"/>
              <a:gd name="connsiteY49" fmla="*/ 4197058 h 5957278"/>
              <a:gd name="connsiteX50" fmla="*/ 1813560 w 3642360"/>
              <a:gd name="connsiteY50" fmla="*/ 3015958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61648 w 3642360"/>
              <a:gd name="connsiteY64" fmla="*/ 2855937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46438 h 5957278"/>
              <a:gd name="connsiteX49" fmla="*/ 1379220 w 3642360"/>
              <a:gd name="connsiteY49" fmla="*/ 4197058 h 5957278"/>
              <a:gd name="connsiteX50" fmla="*/ 1813560 w 3642360"/>
              <a:gd name="connsiteY50" fmla="*/ 3015958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61648 w 3642360"/>
              <a:gd name="connsiteY64" fmla="*/ 2855937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46438 h 5957278"/>
              <a:gd name="connsiteX49" fmla="*/ 1379220 w 3642360"/>
              <a:gd name="connsiteY49" fmla="*/ 4197058 h 5957278"/>
              <a:gd name="connsiteX50" fmla="*/ 1813560 w 3642360"/>
              <a:gd name="connsiteY50" fmla="*/ 3015958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46438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4040 w 3642360"/>
              <a:gd name="connsiteY46" fmla="*/ 3054058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2006271 w 3642360"/>
              <a:gd name="connsiteY20" fmla="*/ 2821329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1996338 w 3642360"/>
              <a:gd name="connsiteY20" fmla="*/ 2846856 h 5957278"/>
              <a:gd name="connsiteX21" fmla="*/ 2842260 w 3642360"/>
              <a:gd name="connsiteY21" fmla="*/ 1583398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567940 w 3642360"/>
              <a:gd name="connsiteY19" fmla="*/ 1179538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278380 w 3642360"/>
              <a:gd name="connsiteY17" fmla="*/ 1126198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200400 w 3642360"/>
              <a:gd name="connsiteY25" fmla="*/ 2444458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750820 w 3642360"/>
              <a:gd name="connsiteY37" fmla="*/ 4067518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76918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7885 w 3642360"/>
              <a:gd name="connsiteY50" fmla="*/ 3002035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8216 w 3642360"/>
              <a:gd name="connsiteY52" fmla="*/ 2973426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93742 w 3642360"/>
              <a:gd name="connsiteY54" fmla="*/ 2949855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85004 w 3642360"/>
              <a:gd name="connsiteY56" fmla="*/ 2933022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80748 w 3642360"/>
              <a:gd name="connsiteY56" fmla="*/ 2939984 h 5957278"/>
              <a:gd name="connsiteX57" fmla="*/ 373380 w 3642360"/>
              <a:gd name="connsiteY57" fmla="*/ 3785578 h 5957278"/>
              <a:gd name="connsiteX58" fmla="*/ 1780635 w 3642360"/>
              <a:gd name="connsiteY58" fmla="*/ 2907149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80748 w 3642360"/>
              <a:gd name="connsiteY56" fmla="*/ 2939984 h 5957278"/>
              <a:gd name="connsiteX57" fmla="*/ 373380 w 3642360"/>
              <a:gd name="connsiteY57" fmla="*/ 3785578 h 5957278"/>
              <a:gd name="connsiteX58" fmla="*/ 1773540 w 3642360"/>
              <a:gd name="connsiteY58" fmla="*/ 2916432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685800 w 3642360"/>
              <a:gd name="connsiteY0" fmla="*/ 2459698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73653 w 3642360"/>
              <a:gd name="connsiteY56" fmla="*/ 2946947 h 5957278"/>
              <a:gd name="connsiteX57" fmla="*/ 373380 w 3642360"/>
              <a:gd name="connsiteY57" fmla="*/ 3785578 h 5957278"/>
              <a:gd name="connsiteX58" fmla="*/ 1773540 w 3642360"/>
              <a:gd name="connsiteY58" fmla="*/ 2916432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685800 w 3642360"/>
              <a:gd name="connsiteY65" fmla="*/ 2459698 h 5957278"/>
              <a:gd name="connsiteX0" fmla="*/ 721001 w 3642360"/>
              <a:gd name="connsiteY0" fmla="*/ 2267800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73653 w 3642360"/>
              <a:gd name="connsiteY56" fmla="*/ 2946947 h 5957278"/>
              <a:gd name="connsiteX57" fmla="*/ 373380 w 3642360"/>
              <a:gd name="connsiteY57" fmla="*/ 3785578 h 5957278"/>
              <a:gd name="connsiteX58" fmla="*/ 1773540 w 3642360"/>
              <a:gd name="connsiteY58" fmla="*/ 2916432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899160 w 3642360"/>
              <a:gd name="connsiteY63" fmla="*/ 2772118 h 5957278"/>
              <a:gd name="connsiteX64" fmla="*/ 1778675 w 3642360"/>
              <a:gd name="connsiteY64" fmla="*/ 2858258 h 5957278"/>
              <a:gd name="connsiteX65" fmla="*/ 721001 w 3642360"/>
              <a:gd name="connsiteY65" fmla="*/ 2267800 h 5957278"/>
              <a:gd name="connsiteX0" fmla="*/ 721001 w 3642360"/>
              <a:gd name="connsiteY0" fmla="*/ 2267800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73653 w 3642360"/>
              <a:gd name="connsiteY56" fmla="*/ 2946947 h 5957278"/>
              <a:gd name="connsiteX57" fmla="*/ 373380 w 3642360"/>
              <a:gd name="connsiteY57" fmla="*/ 3785578 h 5957278"/>
              <a:gd name="connsiteX58" fmla="*/ 1773540 w 3642360"/>
              <a:gd name="connsiteY58" fmla="*/ 2916432 h 5957278"/>
              <a:gd name="connsiteX59" fmla="*/ 655320 w 3642360"/>
              <a:gd name="connsiteY59" fmla="*/ 3297898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721690 w 3642360"/>
              <a:gd name="connsiteY63" fmla="*/ 2469878 h 5957278"/>
              <a:gd name="connsiteX64" fmla="*/ 1778675 w 3642360"/>
              <a:gd name="connsiteY64" fmla="*/ 2858258 h 5957278"/>
              <a:gd name="connsiteX65" fmla="*/ 721001 w 3642360"/>
              <a:gd name="connsiteY65" fmla="*/ 2267800 h 5957278"/>
              <a:gd name="connsiteX0" fmla="*/ 721001 w 3642360"/>
              <a:gd name="connsiteY0" fmla="*/ 2267800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73653 w 3642360"/>
              <a:gd name="connsiteY56" fmla="*/ 2946947 h 5957278"/>
              <a:gd name="connsiteX57" fmla="*/ 373380 w 3642360"/>
              <a:gd name="connsiteY57" fmla="*/ 3785578 h 5957278"/>
              <a:gd name="connsiteX58" fmla="*/ 1773540 w 3642360"/>
              <a:gd name="connsiteY58" fmla="*/ 2916432 h 5957278"/>
              <a:gd name="connsiteX59" fmla="*/ 645053 w 3642360"/>
              <a:gd name="connsiteY59" fmla="*/ 3062822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721690 w 3642360"/>
              <a:gd name="connsiteY63" fmla="*/ 2469878 h 5957278"/>
              <a:gd name="connsiteX64" fmla="*/ 1778675 w 3642360"/>
              <a:gd name="connsiteY64" fmla="*/ 2858258 h 5957278"/>
              <a:gd name="connsiteX65" fmla="*/ 721001 w 3642360"/>
              <a:gd name="connsiteY65" fmla="*/ 2267800 h 5957278"/>
              <a:gd name="connsiteX0" fmla="*/ 721001 w 3642360"/>
              <a:gd name="connsiteY0" fmla="*/ 2267800 h 5957278"/>
              <a:gd name="connsiteX1" fmla="*/ 1784571 w 3642360"/>
              <a:gd name="connsiteY1" fmla="*/ 2832834 h 5957278"/>
              <a:gd name="connsiteX2" fmla="*/ 342900 w 3642360"/>
              <a:gd name="connsiteY2" fmla="*/ 1705318 h 5957278"/>
              <a:gd name="connsiteX3" fmla="*/ 342900 w 3642360"/>
              <a:gd name="connsiteY3" fmla="*/ 1705318 h 5957278"/>
              <a:gd name="connsiteX4" fmla="*/ 1797097 w 3642360"/>
              <a:gd name="connsiteY4" fmla="*/ 2801004 h 5957278"/>
              <a:gd name="connsiteX5" fmla="*/ 487680 w 3642360"/>
              <a:gd name="connsiteY5" fmla="*/ 1499578 h 5957278"/>
              <a:gd name="connsiteX6" fmla="*/ 1813560 w 3642360"/>
              <a:gd name="connsiteY6" fmla="*/ 2794978 h 5957278"/>
              <a:gd name="connsiteX7" fmla="*/ 642809 w 3642360"/>
              <a:gd name="connsiteY7" fmla="*/ 1059212 h 5957278"/>
              <a:gd name="connsiteX8" fmla="*/ 1836420 w 3642360"/>
              <a:gd name="connsiteY8" fmla="*/ 2772118 h 5957278"/>
              <a:gd name="connsiteX9" fmla="*/ 1264051 w 3642360"/>
              <a:gd name="connsiteY9" fmla="*/ 1129129 h 5957278"/>
              <a:gd name="connsiteX10" fmla="*/ 1859924 w 3642360"/>
              <a:gd name="connsiteY10" fmla="*/ 2765857 h 5957278"/>
              <a:gd name="connsiteX11" fmla="*/ 1501542 w 3642360"/>
              <a:gd name="connsiteY11" fmla="*/ 455349 h 5957278"/>
              <a:gd name="connsiteX12" fmla="*/ 1887497 w 3642360"/>
              <a:gd name="connsiteY12" fmla="*/ 2766682 h 5957278"/>
              <a:gd name="connsiteX13" fmla="*/ 1901621 w 3642360"/>
              <a:gd name="connsiteY13" fmla="*/ 0 h 5957278"/>
              <a:gd name="connsiteX14" fmla="*/ 1919732 w 3642360"/>
              <a:gd name="connsiteY14" fmla="*/ 2774007 h 5957278"/>
              <a:gd name="connsiteX15" fmla="*/ 2131960 w 3642360"/>
              <a:gd name="connsiteY15" fmla="*/ 826540 h 5957278"/>
              <a:gd name="connsiteX16" fmla="*/ 1947443 w 3642360"/>
              <a:gd name="connsiteY16" fmla="*/ 2791678 h 5957278"/>
              <a:gd name="connsiteX17" fmla="*/ 2357840 w 3642360"/>
              <a:gd name="connsiteY17" fmla="*/ 1256152 h 5957278"/>
              <a:gd name="connsiteX18" fmla="*/ 1980315 w 3642360"/>
              <a:gd name="connsiteY18" fmla="*/ 2817838 h 5957278"/>
              <a:gd name="connsiteX19" fmla="*/ 2604832 w 3642360"/>
              <a:gd name="connsiteY19" fmla="*/ 1474254 h 5957278"/>
              <a:gd name="connsiteX20" fmla="*/ 1996338 w 3642360"/>
              <a:gd name="connsiteY20" fmla="*/ 2846856 h 5957278"/>
              <a:gd name="connsiteX21" fmla="*/ 2870638 w 3642360"/>
              <a:gd name="connsiteY21" fmla="*/ 1704069 h 5957278"/>
              <a:gd name="connsiteX22" fmla="*/ 2006974 w 3642360"/>
              <a:gd name="connsiteY22" fmla="*/ 2878798 h 5957278"/>
              <a:gd name="connsiteX23" fmla="*/ 3642360 w 3642360"/>
              <a:gd name="connsiteY23" fmla="*/ 1857718 h 5957278"/>
              <a:gd name="connsiteX24" fmla="*/ 2021250 w 3642360"/>
              <a:gd name="connsiteY24" fmla="*/ 2918014 h 5957278"/>
              <a:gd name="connsiteX25" fmla="*/ 3189049 w 3642360"/>
              <a:gd name="connsiteY25" fmla="*/ 2541923 h 5957278"/>
              <a:gd name="connsiteX26" fmla="*/ 2019432 w 3642360"/>
              <a:gd name="connsiteY26" fmla="*/ 2943058 h 5957278"/>
              <a:gd name="connsiteX27" fmla="*/ 3619500 w 3642360"/>
              <a:gd name="connsiteY27" fmla="*/ 2939758 h 5957278"/>
              <a:gd name="connsiteX28" fmla="*/ 2022137 w 3642360"/>
              <a:gd name="connsiteY28" fmla="*/ 2970286 h 5957278"/>
              <a:gd name="connsiteX29" fmla="*/ 2758440 w 3642360"/>
              <a:gd name="connsiteY29" fmla="*/ 3153118 h 5957278"/>
              <a:gd name="connsiteX30" fmla="*/ 2009287 w 3642360"/>
              <a:gd name="connsiteY30" fmla="*/ 2996398 h 5957278"/>
              <a:gd name="connsiteX31" fmla="*/ 3070860 w 3642360"/>
              <a:gd name="connsiteY31" fmla="*/ 3404578 h 5957278"/>
              <a:gd name="connsiteX32" fmla="*/ 2006453 w 3642360"/>
              <a:gd name="connsiteY32" fmla="*/ 3027946 h 5957278"/>
              <a:gd name="connsiteX33" fmla="*/ 3139440 w 3642360"/>
              <a:gd name="connsiteY33" fmla="*/ 3716998 h 5957278"/>
              <a:gd name="connsiteX34" fmla="*/ 1980186 w 3642360"/>
              <a:gd name="connsiteY34" fmla="*/ 3043425 h 5957278"/>
              <a:gd name="connsiteX35" fmla="*/ 2857500 w 3642360"/>
              <a:gd name="connsiteY35" fmla="*/ 3808438 h 5957278"/>
              <a:gd name="connsiteX36" fmla="*/ 1963723 w 3642360"/>
              <a:gd name="connsiteY36" fmla="*/ 3057781 h 5957278"/>
              <a:gd name="connsiteX37" fmla="*/ 2662847 w 3642360"/>
              <a:gd name="connsiteY37" fmla="*/ 4123212 h 5957278"/>
              <a:gd name="connsiteX38" fmla="*/ 1950720 w 3642360"/>
              <a:gd name="connsiteY38" fmla="*/ 3069298 h 5957278"/>
              <a:gd name="connsiteX39" fmla="*/ 2274011 w 3642360"/>
              <a:gd name="connsiteY39" fmla="*/ 4233055 h 5957278"/>
              <a:gd name="connsiteX40" fmla="*/ 1927860 w 3642360"/>
              <a:gd name="connsiteY40" fmla="*/ 3083880 h 5957278"/>
              <a:gd name="connsiteX41" fmla="*/ 2148840 w 3642360"/>
              <a:gd name="connsiteY41" fmla="*/ 5492458 h 5957278"/>
              <a:gd name="connsiteX42" fmla="*/ 1897380 w 3642360"/>
              <a:gd name="connsiteY42" fmla="*/ 3092158 h 5957278"/>
              <a:gd name="connsiteX43" fmla="*/ 1988820 w 3642360"/>
              <a:gd name="connsiteY43" fmla="*/ 5957278 h 5957278"/>
              <a:gd name="connsiteX44" fmla="*/ 1873402 w 3642360"/>
              <a:gd name="connsiteY44" fmla="*/ 3082235 h 5957278"/>
              <a:gd name="connsiteX45" fmla="*/ 1729740 w 3642360"/>
              <a:gd name="connsiteY45" fmla="*/ 5141938 h 5957278"/>
              <a:gd name="connsiteX46" fmla="*/ 1845459 w 3642360"/>
              <a:gd name="connsiteY46" fmla="*/ 3067981 h 5957278"/>
              <a:gd name="connsiteX47" fmla="*/ 1478280 w 3642360"/>
              <a:gd name="connsiteY47" fmla="*/ 4570438 h 5957278"/>
              <a:gd name="connsiteX48" fmla="*/ 1821180 w 3642360"/>
              <a:gd name="connsiteY48" fmla="*/ 3037156 h 5957278"/>
              <a:gd name="connsiteX49" fmla="*/ 1379220 w 3642360"/>
              <a:gd name="connsiteY49" fmla="*/ 4197058 h 5957278"/>
              <a:gd name="connsiteX50" fmla="*/ 1802209 w 3642360"/>
              <a:gd name="connsiteY50" fmla="*/ 3022921 h 5957278"/>
              <a:gd name="connsiteX51" fmla="*/ 1264920 w 3642360"/>
              <a:gd name="connsiteY51" fmla="*/ 4067518 h 5957278"/>
              <a:gd name="connsiteX52" fmla="*/ 1791122 w 3642360"/>
              <a:gd name="connsiteY52" fmla="*/ 2998953 h 5957278"/>
              <a:gd name="connsiteX53" fmla="*/ 876300 w 3642360"/>
              <a:gd name="connsiteY53" fmla="*/ 4433278 h 5957278"/>
              <a:gd name="connsiteX54" fmla="*/ 1783809 w 3642360"/>
              <a:gd name="connsiteY54" fmla="*/ 2968420 h 5957278"/>
              <a:gd name="connsiteX55" fmla="*/ 723900 w 3642360"/>
              <a:gd name="connsiteY55" fmla="*/ 3945598 h 5957278"/>
              <a:gd name="connsiteX56" fmla="*/ 1773653 w 3642360"/>
              <a:gd name="connsiteY56" fmla="*/ 2946947 h 5957278"/>
              <a:gd name="connsiteX57" fmla="*/ 383647 w 3642360"/>
              <a:gd name="connsiteY57" fmla="*/ 3454553 h 5957278"/>
              <a:gd name="connsiteX58" fmla="*/ 1773540 w 3642360"/>
              <a:gd name="connsiteY58" fmla="*/ 2916432 h 5957278"/>
              <a:gd name="connsiteX59" fmla="*/ 645053 w 3642360"/>
              <a:gd name="connsiteY59" fmla="*/ 3062822 h 5957278"/>
              <a:gd name="connsiteX60" fmla="*/ 1770986 w 3642360"/>
              <a:gd name="connsiteY60" fmla="*/ 2890314 h 5957278"/>
              <a:gd name="connsiteX61" fmla="*/ 0 w 3642360"/>
              <a:gd name="connsiteY61" fmla="*/ 2985478 h 5957278"/>
              <a:gd name="connsiteX62" fmla="*/ 1777384 w 3642360"/>
              <a:gd name="connsiteY62" fmla="*/ 2872772 h 5957278"/>
              <a:gd name="connsiteX63" fmla="*/ 721690 w 3642360"/>
              <a:gd name="connsiteY63" fmla="*/ 2469878 h 5957278"/>
              <a:gd name="connsiteX64" fmla="*/ 1778675 w 3642360"/>
              <a:gd name="connsiteY64" fmla="*/ 2858258 h 5957278"/>
              <a:gd name="connsiteX65" fmla="*/ 721001 w 364236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5860 w 3607040"/>
              <a:gd name="connsiteY48" fmla="*/ 3037156 h 5957278"/>
              <a:gd name="connsiteX49" fmla="*/ 1343900 w 3607040"/>
              <a:gd name="connsiteY49" fmla="*/ 4197058 h 5957278"/>
              <a:gd name="connsiteX50" fmla="*/ 1766889 w 3607040"/>
              <a:gd name="connsiteY50" fmla="*/ 3022921 h 5957278"/>
              <a:gd name="connsiteX51" fmla="*/ 1229600 w 3607040"/>
              <a:gd name="connsiteY51" fmla="*/ 4067518 h 5957278"/>
              <a:gd name="connsiteX52" fmla="*/ 1755802 w 3607040"/>
              <a:gd name="connsiteY52" fmla="*/ 2998953 h 5957278"/>
              <a:gd name="connsiteX53" fmla="*/ 840980 w 3607040"/>
              <a:gd name="connsiteY53" fmla="*/ 4433278 h 5957278"/>
              <a:gd name="connsiteX54" fmla="*/ 1748489 w 3607040"/>
              <a:gd name="connsiteY54" fmla="*/ 2968420 h 5957278"/>
              <a:gd name="connsiteX55" fmla="*/ 688580 w 3607040"/>
              <a:gd name="connsiteY55" fmla="*/ 3945598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5860 w 3607040"/>
              <a:gd name="connsiteY48" fmla="*/ 3037156 h 5957278"/>
              <a:gd name="connsiteX49" fmla="*/ 1343900 w 3607040"/>
              <a:gd name="connsiteY49" fmla="*/ 4197058 h 5957278"/>
              <a:gd name="connsiteX50" fmla="*/ 1766889 w 3607040"/>
              <a:gd name="connsiteY50" fmla="*/ 3022921 h 5957278"/>
              <a:gd name="connsiteX51" fmla="*/ 1229600 w 3607040"/>
              <a:gd name="connsiteY51" fmla="*/ 4067518 h 5957278"/>
              <a:gd name="connsiteX52" fmla="*/ 1755802 w 3607040"/>
              <a:gd name="connsiteY52" fmla="*/ 2998953 h 5957278"/>
              <a:gd name="connsiteX53" fmla="*/ 840980 w 3607040"/>
              <a:gd name="connsiteY53" fmla="*/ 4433278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5860 w 3607040"/>
              <a:gd name="connsiteY48" fmla="*/ 3037156 h 5957278"/>
              <a:gd name="connsiteX49" fmla="*/ 1343900 w 3607040"/>
              <a:gd name="connsiteY49" fmla="*/ 4197058 h 5957278"/>
              <a:gd name="connsiteX50" fmla="*/ 1766889 w 3607040"/>
              <a:gd name="connsiteY50" fmla="*/ 3022921 h 5957278"/>
              <a:gd name="connsiteX51" fmla="*/ 1229600 w 3607040"/>
              <a:gd name="connsiteY51" fmla="*/ 4067518 h 5957278"/>
              <a:gd name="connsiteX52" fmla="*/ 1755802 w 3607040"/>
              <a:gd name="connsiteY52" fmla="*/ 2998953 h 5957278"/>
              <a:gd name="connsiteX53" fmla="*/ 531513 w 3607040"/>
              <a:gd name="connsiteY53" fmla="*/ 4213224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5860 w 3607040"/>
              <a:gd name="connsiteY48" fmla="*/ 3037156 h 5957278"/>
              <a:gd name="connsiteX49" fmla="*/ 1343900 w 3607040"/>
              <a:gd name="connsiteY49" fmla="*/ 4197058 h 5957278"/>
              <a:gd name="connsiteX50" fmla="*/ 1766889 w 3607040"/>
              <a:gd name="connsiteY50" fmla="*/ 3022921 h 5957278"/>
              <a:gd name="connsiteX51" fmla="*/ 1229600 w 3607040"/>
              <a:gd name="connsiteY51" fmla="*/ 4067518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5860 w 3607040"/>
              <a:gd name="connsiteY48" fmla="*/ 3037156 h 5957278"/>
              <a:gd name="connsiteX49" fmla="*/ 1343900 w 3607040"/>
              <a:gd name="connsiteY49" fmla="*/ 4197058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5860 w 3607040"/>
              <a:gd name="connsiteY48" fmla="*/ 3037156 h 5957278"/>
              <a:gd name="connsiteX49" fmla="*/ 1305216 w 3607040"/>
              <a:gd name="connsiteY49" fmla="*/ 4191557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92588 w 3607040"/>
              <a:gd name="connsiteY48" fmla="*/ 3045408 h 5957278"/>
              <a:gd name="connsiteX49" fmla="*/ 1305216 w 3607040"/>
              <a:gd name="connsiteY49" fmla="*/ 4191557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2497 w 3607040"/>
              <a:gd name="connsiteY48" fmla="*/ 3053660 h 5957278"/>
              <a:gd name="connsiteX49" fmla="*/ 1305216 w 3607040"/>
              <a:gd name="connsiteY49" fmla="*/ 4191557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4179 w 3607040"/>
              <a:gd name="connsiteY48" fmla="*/ 3078416 h 5957278"/>
              <a:gd name="connsiteX49" fmla="*/ 1305216 w 3607040"/>
              <a:gd name="connsiteY49" fmla="*/ 4191557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79134 w 3607040"/>
              <a:gd name="connsiteY48" fmla="*/ 3070164 h 5957278"/>
              <a:gd name="connsiteX49" fmla="*/ 1305216 w 3607040"/>
              <a:gd name="connsiteY49" fmla="*/ 4191557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  <a:gd name="connsiteX0" fmla="*/ 685681 w 3607040"/>
              <a:gd name="connsiteY0" fmla="*/ 2267800 h 5957278"/>
              <a:gd name="connsiteX1" fmla="*/ 1749251 w 3607040"/>
              <a:gd name="connsiteY1" fmla="*/ 2832834 h 5957278"/>
              <a:gd name="connsiteX2" fmla="*/ 307580 w 3607040"/>
              <a:gd name="connsiteY2" fmla="*/ 1705318 h 5957278"/>
              <a:gd name="connsiteX3" fmla="*/ 307580 w 3607040"/>
              <a:gd name="connsiteY3" fmla="*/ 1705318 h 5957278"/>
              <a:gd name="connsiteX4" fmla="*/ 1761777 w 3607040"/>
              <a:gd name="connsiteY4" fmla="*/ 2801004 h 5957278"/>
              <a:gd name="connsiteX5" fmla="*/ 452360 w 3607040"/>
              <a:gd name="connsiteY5" fmla="*/ 1499578 h 5957278"/>
              <a:gd name="connsiteX6" fmla="*/ 1778240 w 3607040"/>
              <a:gd name="connsiteY6" fmla="*/ 2794978 h 5957278"/>
              <a:gd name="connsiteX7" fmla="*/ 607489 w 3607040"/>
              <a:gd name="connsiteY7" fmla="*/ 1059212 h 5957278"/>
              <a:gd name="connsiteX8" fmla="*/ 1801100 w 3607040"/>
              <a:gd name="connsiteY8" fmla="*/ 2772118 h 5957278"/>
              <a:gd name="connsiteX9" fmla="*/ 1228731 w 3607040"/>
              <a:gd name="connsiteY9" fmla="*/ 1129129 h 5957278"/>
              <a:gd name="connsiteX10" fmla="*/ 1824604 w 3607040"/>
              <a:gd name="connsiteY10" fmla="*/ 2765857 h 5957278"/>
              <a:gd name="connsiteX11" fmla="*/ 1466222 w 3607040"/>
              <a:gd name="connsiteY11" fmla="*/ 455349 h 5957278"/>
              <a:gd name="connsiteX12" fmla="*/ 1852177 w 3607040"/>
              <a:gd name="connsiteY12" fmla="*/ 2766682 h 5957278"/>
              <a:gd name="connsiteX13" fmla="*/ 1866301 w 3607040"/>
              <a:gd name="connsiteY13" fmla="*/ 0 h 5957278"/>
              <a:gd name="connsiteX14" fmla="*/ 1884412 w 3607040"/>
              <a:gd name="connsiteY14" fmla="*/ 2774007 h 5957278"/>
              <a:gd name="connsiteX15" fmla="*/ 2096640 w 3607040"/>
              <a:gd name="connsiteY15" fmla="*/ 826540 h 5957278"/>
              <a:gd name="connsiteX16" fmla="*/ 1912123 w 3607040"/>
              <a:gd name="connsiteY16" fmla="*/ 2791678 h 5957278"/>
              <a:gd name="connsiteX17" fmla="*/ 2322520 w 3607040"/>
              <a:gd name="connsiteY17" fmla="*/ 1256152 h 5957278"/>
              <a:gd name="connsiteX18" fmla="*/ 1944995 w 3607040"/>
              <a:gd name="connsiteY18" fmla="*/ 2817838 h 5957278"/>
              <a:gd name="connsiteX19" fmla="*/ 2569512 w 3607040"/>
              <a:gd name="connsiteY19" fmla="*/ 1474254 h 5957278"/>
              <a:gd name="connsiteX20" fmla="*/ 1961018 w 3607040"/>
              <a:gd name="connsiteY20" fmla="*/ 2846856 h 5957278"/>
              <a:gd name="connsiteX21" fmla="*/ 2835318 w 3607040"/>
              <a:gd name="connsiteY21" fmla="*/ 1704069 h 5957278"/>
              <a:gd name="connsiteX22" fmla="*/ 1971654 w 3607040"/>
              <a:gd name="connsiteY22" fmla="*/ 2878798 h 5957278"/>
              <a:gd name="connsiteX23" fmla="*/ 3607040 w 3607040"/>
              <a:gd name="connsiteY23" fmla="*/ 1857718 h 5957278"/>
              <a:gd name="connsiteX24" fmla="*/ 1985930 w 3607040"/>
              <a:gd name="connsiteY24" fmla="*/ 2918014 h 5957278"/>
              <a:gd name="connsiteX25" fmla="*/ 3153729 w 3607040"/>
              <a:gd name="connsiteY25" fmla="*/ 2541923 h 5957278"/>
              <a:gd name="connsiteX26" fmla="*/ 1984112 w 3607040"/>
              <a:gd name="connsiteY26" fmla="*/ 2943058 h 5957278"/>
              <a:gd name="connsiteX27" fmla="*/ 3584180 w 3607040"/>
              <a:gd name="connsiteY27" fmla="*/ 2939758 h 5957278"/>
              <a:gd name="connsiteX28" fmla="*/ 1986817 w 3607040"/>
              <a:gd name="connsiteY28" fmla="*/ 2970286 h 5957278"/>
              <a:gd name="connsiteX29" fmla="*/ 2723120 w 3607040"/>
              <a:gd name="connsiteY29" fmla="*/ 3153118 h 5957278"/>
              <a:gd name="connsiteX30" fmla="*/ 1973967 w 3607040"/>
              <a:gd name="connsiteY30" fmla="*/ 2996398 h 5957278"/>
              <a:gd name="connsiteX31" fmla="*/ 3035540 w 3607040"/>
              <a:gd name="connsiteY31" fmla="*/ 3404578 h 5957278"/>
              <a:gd name="connsiteX32" fmla="*/ 1971133 w 3607040"/>
              <a:gd name="connsiteY32" fmla="*/ 3027946 h 5957278"/>
              <a:gd name="connsiteX33" fmla="*/ 3104120 w 3607040"/>
              <a:gd name="connsiteY33" fmla="*/ 3716998 h 5957278"/>
              <a:gd name="connsiteX34" fmla="*/ 1944866 w 3607040"/>
              <a:gd name="connsiteY34" fmla="*/ 3043425 h 5957278"/>
              <a:gd name="connsiteX35" fmla="*/ 2822180 w 3607040"/>
              <a:gd name="connsiteY35" fmla="*/ 3808438 h 5957278"/>
              <a:gd name="connsiteX36" fmla="*/ 1928403 w 3607040"/>
              <a:gd name="connsiteY36" fmla="*/ 3057781 h 5957278"/>
              <a:gd name="connsiteX37" fmla="*/ 2627527 w 3607040"/>
              <a:gd name="connsiteY37" fmla="*/ 4123212 h 5957278"/>
              <a:gd name="connsiteX38" fmla="*/ 1915400 w 3607040"/>
              <a:gd name="connsiteY38" fmla="*/ 3069298 h 5957278"/>
              <a:gd name="connsiteX39" fmla="*/ 2238691 w 3607040"/>
              <a:gd name="connsiteY39" fmla="*/ 4233055 h 5957278"/>
              <a:gd name="connsiteX40" fmla="*/ 1892540 w 3607040"/>
              <a:gd name="connsiteY40" fmla="*/ 3083880 h 5957278"/>
              <a:gd name="connsiteX41" fmla="*/ 2113520 w 3607040"/>
              <a:gd name="connsiteY41" fmla="*/ 5492458 h 5957278"/>
              <a:gd name="connsiteX42" fmla="*/ 1862060 w 3607040"/>
              <a:gd name="connsiteY42" fmla="*/ 3092158 h 5957278"/>
              <a:gd name="connsiteX43" fmla="*/ 1953500 w 3607040"/>
              <a:gd name="connsiteY43" fmla="*/ 5957278 h 5957278"/>
              <a:gd name="connsiteX44" fmla="*/ 1838082 w 3607040"/>
              <a:gd name="connsiteY44" fmla="*/ 3082235 h 5957278"/>
              <a:gd name="connsiteX45" fmla="*/ 1694420 w 3607040"/>
              <a:gd name="connsiteY45" fmla="*/ 5141938 h 5957278"/>
              <a:gd name="connsiteX46" fmla="*/ 1810139 w 3607040"/>
              <a:gd name="connsiteY46" fmla="*/ 3067981 h 5957278"/>
              <a:gd name="connsiteX47" fmla="*/ 1442960 w 3607040"/>
              <a:gd name="connsiteY47" fmla="*/ 4570438 h 5957278"/>
              <a:gd name="connsiteX48" fmla="*/ 1780816 w 3607040"/>
              <a:gd name="connsiteY48" fmla="*/ 3061913 h 5957278"/>
              <a:gd name="connsiteX49" fmla="*/ 1305216 w 3607040"/>
              <a:gd name="connsiteY49" fmla="*/ 4191557 h 5957278"/>
              <a:gd name="connsiteX50" fmla="*/ 1766889 w 3607040"/>
              <a:gd name="connsiteY50" fmla="*/ 3022921 h 5957278"/>
              <a:gd name="connsiteX51" fmla="*/ 1090004 w 3607040"/>
              <a:gd name="connsiteY51" fmla="*/ 4144537 h 5957278"/>
              <a:gd name="connsiteX52" fmla="*/ 1755802 w 3607040"/>
              <a:gd name="connsiteY52" fmla="*/ 2998953 h 5957278"/>
              <a:gd name="connsiteX53" fmla="*/ 568515 w 3607040"/>
              <a:gd name="connsiteY53" fmla="*/ 4323252 h 5957278"/>
              <a:gd name="connsiteX54" fmla="*/ 1748489 w 3607040"/>
              <a:gd name="connsiteY54" fmla="*/ 2968420 h 5957278"/>
              <a:gd name="connsiteX55" fmla="*/ 604486 w 3607040"/>
              <a:gd name="connsiteY55" fmla="*/ 3772306 h 5957278"/>
              <a:gd name="connsiteX56" fmla="*/ 1738333 w 3607040"/>
              <a:gd name="connsiteY56" fmla="*/ 2946947 h 5957278"/>
              <a:gd name="connsiteX57" fmla="*/ 348327 w 3607040"/>
              <a:gd name="connsiteY57" fmla="*/ 3454553 h 5957278"/>
              <a:gd name="connsiteX58" fmla="*/ 1738220 w 3607040"/>
              <a:gd name="connsiteY58" fmla="*/ 2916432 h 5957278"/>
              <a:gd name="connsiteX59" fmla="*/ 609733 w 3607040"/>
              <a:gd name="connsiteY59" fmla="*/ 3062822 h 5957278"/>
              <a:gd name="connsiteX60" fmla="*/ 1735666 w 3607040"/>
              <a:gd name="connsiteY60" fmla="*/ 2890314 h 5957278"/>
              <a:gd name="connsiteX61" fmla="*/ 0 w 3607040"/>
              <a:gd name="connsiteY61" fmla="*/ 2605886 h 5957278"/>
              <a:gd name="connsiteX62" fmla="*/ 1742064 w 3607040"/>
              <a:gd name="connsiteY62" fmla="*/ 2872772 h 5957278"/>
              <a:gd name="connsiteX63" fmla="*/ 686370 w 3607040"/>
              <a:gd name="connsiteY63" fmla="*/ 2469878 h 5957278"/>
              <a:gd name="connsiteX64" fmla="*/ 1743355 w 3607040"/>
              <a:gd name="connsiteY64" fmla="*/ 2858258 h 5957278"/>
              <a:gd name="connsiteX65" fmla="*/ 685681 w 3607040"/>
              <a:gd name="connsiteY65" fmla="*/ 2267800 h 5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607040" h="5957278">
                <a:moveTo>
                  <a:pt x="685681" y="2267800"/>
                </a:moveTo>
                <a:lnTo>
                  <a:pt x="1749251" y="2832834"/>
                </a:lnTo>
                <a:lnTo>
                  <a:pt x="307580" y="1705318"/>
                </a:lnTo>
                <a:lnTo>
                  <a:pt x="307580" y="1705318"/>
                </a:lnTo>
                <a:lnTo>
                  <a:pt x="1761777" y="2801004"/>
                </a:lnTo>
                <a:lnTo>
                  <a:pt x="452360" y="1499578"/>
                </a:lnTo>
                <a:lnTo>
                  <a:pt x="1778240" y="2794978"/>
                </a:lnTo>
                <a:lnTo>
                  <a:pt x="607489" y="1059212"/>
                </a:lnTo>
                <a:lnTo>
                  <a:pt x="1801100" y="2772118"/>
                </a:lnTo>
                <a:lnTo>
                  <a:pt x="1228731" y="1129129"/>
                </a:lnTo>
                <a:lnTo>
                  <a:pt x="1824604" y="2765857"/>
                </a:lnTo>
                <a:lnTo>
                  <a:pt x="1466222" y="455349"/>
                </a:lnTo>
                <a:lnTo>
                  <a:pt x="1852177" y="2766682"/>
                </a:lnTo>
                <a:lnTo>
                  <a:pt x="1866301" y="0"/>
                </a:lnTo>
                <a:lnTo>
                  <a:pt x="1884412" y="2774007"/>
                </a:lnTo>
                <a:lnTo>
                  <a:pt x="2096640" y="826540"/>
                </a:lnTo>
                <a:lnTo>
                  <a:pt x="1912123" y="2791678"/>
                </a:lnTo>
                <a:lnTo>
                  <a:pt x="2322520" y="1256152"/>
                </a:lnTo>
                <a:lnTo>
                  <a:pt x="1944995" y="2817838"/>
                </a:lnTo>
                <a:lnTo>
                  <a:pt x="2569512" y="1474254"/>
                </a:lnTo>
                <a:lnTo>
                  <a:pt x="1961018" y="2846856"/>
                </a:lnTo>
                <a:lnTo>
                  <a:pt x="2835318" y="1704069"/>
                </a:lnTo>
                <a:lnTo>
                  <a:pt x="1971654" y="2878798"/>
                </a:lnTo>
                <a:lnTo>
                  <a:pt x="3607040" y="1857718"/>
                </a:lnTo>
                <a:lnTo>
                  <a:pt x="1985930" y="2918014"/>
                </a:lnTo>
                <a:lnTo>
                  <a:pt x="3153729" y="2541923"/>
                </a:lnTo>
                <a:lnTo>
                  <a:pt x="1984112" y="2943058"/>
                </a:lnTo>
                <a:lnTo>
                  <a:pt x="3584180" y="2939758"/>
                </a:lnTo>
                <a:lnTo>
                  <a:pt x="1986817" y="2970286"/>
                </a:lnTo>
                <a:lnTo>
                  <a:pt x="2723120" y="3153118"/>
                </a:lnTo>
                <a:lnTo>
                  <a:pt x="1973967" y="2996398"/>
                </a:lnTo>
                <a:lnTo>
                  <a:pt x="3035540" y="3404578"/>
                </a:lnTo>
                <a:lnTo>
                  <a:pt x="1971133" y="3027946"/>
                </a:lnTo>
                <a:lnTo>
                  <a:pt x="3104120" y="3716998"/>
                </a:lnTo>
                <a:lnTo>
                  <a:pt x="1944866" y="3043425"/>
                </a:lnTo>
                <a:lnTo>
                  <a:pt x="2822180" y="3808438"/>
                </a:lnTo>
                <a:lnTo>
                  <a:pt x="1928403" y="3057781"/>
                </a:lnTo>
                <a:lnTo>
                  <a:pt x="2627527" y="4123212"/>
                </a:lnTo>
                <a:lnTo>
                  <a:pt x="1915400" y="3069298"/>
                </a:lnTo>
                <a:lnTo>
                  <a:pt x="2238691" y="4233055"/>
                </a:lnTo>
                <a:lnTo>
                  <a:pt x="1892540" y="3083880"/>
                </a:lnTo>
                <a:lnTo>
                  <a:pt x="2113520" y="5492458"/>
                </a:lnTo>
                <a:lnTo>
                  <a:pt x="1862060" y="3092158"/>
                </a:lnTo>
                <a:lnTo>
                  <a:pt x="1953500" y="5957278"/>
                </a:lnTo>
                <a:lnTo>
                  <a:pt x="1838082" y="3082235"/>
                </a:lnTo>
                <a:lnTo>
                  <a:pt x="1694420" y="5141938"/>
                </a:lnTo>
                <a:lnTo>
                  <a:pt x="1810139" y="3067981"/>
                </a:lnTo>
                <a:lnTo>
                  <a:pt x="1442960" y="4570438"/>
                </a:lnTo>
                <a:lnTo>
                  <a:pt x="1780816" y="3061913"/>
                </a:lnTo>
                <a:lnTo>
                  <a:pt x="1305216" y="4191557"/>
                </a:lnTo>
                <a:lnTo>
                  <a:pt x="1766889" y="3022921"/>
                </a:lnTo>
                <a:lnTo>
                  <a:pt x="1090004" y="4144537"/>
                </a:lnTo>
                <a:lnTo>
                  <a:pt x="1755802" y="2998953"/>
                </a:lnTo>
                <a:lnTo>
                  <a:pt x="568515" y="4323252"/>
                </a:lnTo>
                <a:lnTo>
                  <a:pt x="1748489" y="2968420"/>
                </a:lnTo>
                <a:lnTo>
                  <a:pt x="604486" y="3772306"/>
                </a:lnTo>
                <a:lnTo>
                  <a:pt x="1738333" y="2946947"/>
                </a:lnTo>
                <a:lnTo>
                  <a:pt x="348327" y="3454553"/>
                </a:lnTo>
                <a:lnTo>
                  <a:pt x="1738220" y="2916432"/>
                </a:lnTo>
                <a:lnTo>
                  <a:pt x="609733" y="3062822"/>
                </a:lnTo>
                <a:lnTo>
                  <a:pt x="1735666" y="2890314"/>
                </a:lnTo>
                <a:lnTo>
                  <a:pt x="0" y="2605886"/>
                </a:lnTo>
                <a:lnTo>
                  <a:pt x="1742064" y="2872772"/>
                </a:lnTo>
                <a:lnTo>
                  <a:pt x="686370" y="2469878"/>
                </a:lnTo>
                <a:lnTo>
                  <a:pt x="1743355" y="2858258"/>
                </a:lnTo>
                <a:lnTo>
                  <a:pt x="685681" y="22678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ays">
            <a:extLst>
              <a:ext uri="{FF2B5EF4-FFF2-40B4-BE49-F238E27FC236}">
                <a16:creationId xmlns:a16="http://schemas.microsoft.com/office/drawing/2014/main" id="{FEB761B3-65C0-4F63-B851-1DED4D657567}"/>
              </a:ext>
            </a:extLst>
          </p:cNvPr>
          <p:cNvSpPr/>
          <p:nvPr/>
        </p:nvSpPr>
        <p:spPr>
          <a:xfrm>
            <a:off x="6575489" y="-2083387"/>
            <a:ext cx="7779568" cy="7863038"/>
          </a:xfrm>
          <a:prstGeom prst="ellipse">
            <a:avLst/>
          </a:prstGeom>
          <a:gradFill flip="none" rotWithShape="1">
            <a:gsLst>
              <a:gs pos="12000">
                <a:srgbClr val="FFFF97"/>
              </a:gs>
              <a:gs pos="31000">
                <a:srgbClr val="FFFFCD">
                  <a:alpha val="30000"/>
                </a:srgbClr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7EF6E0-4E63-42CF-90D3-C6A876C0ABD6}"/>
              </a:ext>
            </a:extLst>
          </p:cNvPr>
          <p:cNvSpPr/>
          <p:nvPr/>
        </p:nvSpPr>
        <p:spPr>
          <a:xfrm>
            <a:off x="-1511300" y="-1028700"/>
            <a:ext cx="14871700" cy="8750299"/>
          </a:xfrm>
          <a:custGeom>
            <a:avLst/>
            <a:gdLst>
              <a:gd name="connsiteX0" fmla="*/ 0 w 12484100"/>
              <a:gd name="connsiteY0" fmla="*/ 0 h 6858000"/>
              <a:gd name="connsiteX1" fmla="*/ 12484100 w 12484100"/>
              <a:gd name="connsiteY1" fmla="*/ 0 h 6858000"/>
              <a:gd name="connsiteX2" fmla="*/ 12484100 w 12484100"/>
              <a:gd name="connsiteY2" fmla="*/ 6858000 h 6858000"/>
              <a:gd name="connsiteX3" fmla="*/ 9999580 w 12484100"/>
              <a:gd name="connsiteY3" fmla="*/ 6858000 h 6858000"/>
              <a:gd name="connsiteX4" fmla="*/ 10002808 w 12484100"/>
              <a:gd name="connsiteY4" fmla="*/ 6856039 h 6858000"/>
              <a:gd name="connsiteX5" fmla="*/ 10401300 w 12484100"/>
              <a:gd name="connsiteY5" fmla="*/ 6106565 h 6858000"/>
              <a:gd name="connsiteX6" fmla="*/ 10401300 w 12484100"/>
              <a:gd name="connsiteY6" fmla="*/ 2491335 h 6858000"/>
              <a:gd name="connsiteX7" fmla="*/ 9497465 w 12484100"/>
              <a:gd name="connsiteY7" fmla="*/ 1587500 h 6858000"/>
              <a:gd name="connsiteX8" fmla="*/ 535535 w 12484100"/>
              <a:gd name="connsiteY8" fmla="*/ 1587500 h 6858000"/>
              <a:gd name="connsiteX9" fmla="*/ 30192 w 12484100"/>
              <a:gd name="connsiteY9" fmla="*/ 1741861 h 6858000"/>
              <a:gd name="connsiteX10" fmla="*/ 0 w 12484100"/>
              <a:gd name="connsiteY10" fmla="*/ 1766772 h 6858000"/>
              <a:gd name="connsiteX11" fmla="*/ 0 w 12484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84100" h="6858000">
                <a:moveTo>
                  <a:pt x="0" y="0"/>
                </a:moveTo>
                <a:lnTo>
                  <a:pt x="12484100" y="0"/>
                </a:lnTo>
                <a:lnTo>
                  <a:pt x="12484100" y="6858000"/>
                </a:lnTo>
                <a:lnTo>
                  <a:pt x="9999580" y="6858000"/>
                </a:lnTo>
                <a:lnTo>
                  <a:pt x="10002808" y="6856039"/>
                </a:lnTo>
                <a:cubicBezTo>
                  <a:pt x="10243229" y="6693614"/>
                  <a:pt x="10401300" y="6418549"/>
                  <a:pt x="10401300" y="6106565"/>
                </a:cubicBezTo>
                <a:lnTo>
                  <a:pt x="10401300" y="2491335"/>
                </a:lnTo>
                <a:cubicBezTo>
                  <a:pt x="10401300" y="1992161"/>
                  <a:pt x="9996639" y="1587500"/>
                  <a:pt x="9497465" y="1587500"/>
                </a:cubicBezTo>
                <a:lnTo>
                  <a:pt x="535535" y="1587500"/>
                </a:lnTo>
                <a:cubicBezTo>
                  <a:pt x="348345" y="1587500"/>
                  <a:pt x="174445" y="1644406"/>
                  <a:pt x="30192" y="1741861"/>
                </a:cubicBezTo>
                <a:lnTo>
                  <a:pt x="0" y="17667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rgbClr val="5A3C9D">
                  <a:alpha val="0"/>
                </a:srgbClr>
              </a:gs>
              <a:gs pos="27000">
                <a:schemeClr val="tx1"/>
              </a:gs>
              <a:gs pos="91000">
                <a:schemeClr val="tx1"/>
              </a:gs>
            </a:gsLst>
            <a:lin ang="42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26993A-B04B-46E5-AA37-5238BF0507E4}"/>
              </a:ext>
            </a:extLst>
          </p:cNvPr>
          <p:cNvSpPr/>
          <p:nvPr/>
        </p:nvSpPr>
        <p:spPr>
          <a:xfrm>
            <a:off x="-2358047" y="-1678291"/>
            <a:ext cx="16468951" cy="9690099"/>
          </a:xfrm>
          <a:custGeom>
            <a:avLst/>
            <a:gdLst>
              <a:gd name="connsiteX0" fmla="*/ 0 w 12484100"/>
              <a:gd name="connsiteY0" fmla="*/ 0 h 6858000"/>
              <a:gd name="connsiteX1" fmla="*/ 12484100 w 12484100"/>
              <a:gd name="connsiteY1" fmla="*/ 0 h 6858000"/>
              <a:gd name="connsiteX2" fmla="*/ 12484100 w 12484100"/>
              <a:gd name="connsiteY2" fmla="*/ 6858000 h 6858000"/>
              <a:gd name="connsiteX3" fmla="*/ 9999580 w 12484100"/>
              <a:gd name="connsiteY3" fmla="*/ 6858000 h 6858000"/>
              <a:gd name="connsiteX4" fmla="*/ 10002808 w 12484100"/>
              <a:gd name="connsiteY4" fmla="*/ 6856039 h 6858000"/>
              <a:gd name="connsiteX5" fmla="*/ 10401300 w 12484100"/>
              <a:gd name="connsiteY5" fmla="*/ 6106565 h 6858000"/>
              <a:gd name="connsiteX6" fmla="*/ 10401300 w 12484100"/>
              <a:gd name="connsiteY6" fmla="*/ 2491335 h 6858000"/>
              <a:gd name="connsiteX7" fmla="*/ 9497465 w 12484100"/>
              <a:gd name="connsiteY7" fmla="*/ 1587500 h 6858000"/>
              <a:gd name="connsiteX8" fmla="*/ 535535 w 12484100"/>
              <a:gd name="connsiteY8" fmla="*/ 1587500 h 6858000"/>
              <a:gd name="connsiteX9" fmla="*/ 30192 w 12484100"/>
              <a:gd name="connsiteY9" fmla="*/ 1741861 h 6858000"/>
              <a:gd name="connsiteX10" fmla="*/ 0 w 12484100"/>
              <a:gd name="connsiteY10" fmla="*/ 1766772 h 6858000"/>
              <a:gd name="connsiteX11" fmla="*/ 0 w 12484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84100" h="6858000">
                <a:moveTo>
                  <a:pt x="0" y="0"/>
                </a:moveTo>
                <a:lnTo>
                  <a:pt x="12484100" y="0"/>
                </a:lnTo>
                <a:lnTo>
                  <a:pt x="12484100" y="6858000"/>
                </a:lnTo>
                <a:lnTo>
                  <a:pt x="9999580" y="6858000"/>
                </a:lnTo>
                <a:lnTo>
                  <a:pt x="10002808" y="6856039"/>
                </a:lnTo>
                <a:cubicBezTo>
                  <a:pt x="10243229" y="6693614"/>
                  <a:pt x="10401300" y="6418549"/>
                  <a:pt x="10401300" y="6106565"/>
                </a:cubicBezTo>
                <a:lnTo>
                  <a:pt x="10401300" y="2491335"/>
                </a:lnTo>
                <a:cubicBezTo>
                  <a:pt x="10401300" y="1992161"/>
                  <a:pt x="9996639" y="1587500"/>
                  <a:pt x="9497465" y="1587500"/>
                </a:cubicBezTo>
                <a:lnTo>
                  <a:pt x="535535" y="1587500"/>
                </a:lnTo>
                <a:cubicBezTo>
                  <a:pt x="348345" y="1587500"/>
                  <a:pt x="174445" y="1644406"/>
                  <a:pt x="30192" y="1741861"/>
                </a:cubicBezTo>
                <a:lnTo>
                  <a:pt x="0" y="17667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770">
                <a:schemeClr val="tx1"/>
              </a:gs>
              <a:gs pos="98230">
                <a:schemeClr val="tx1"/>
              </a:gs>
            </a:gsLst>
            <a:lin ang="42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49A911-96E2-41B2-A1FA-8459219F67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402.9478"/>
                  <p14:bmkLst>
                    <p14:bmk name="Bookmark 1" time="0"/>
                    <p14:bmk name="Bookmark 2" time="1500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1540000">
            <a:off x="-741933" y="-28901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24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6667" decel="6667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30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250000" y="2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30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5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7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15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7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5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7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ccel="11765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7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75000" y="17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1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11765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7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75000" y="17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2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12" grpId="0" animBg="1"/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24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repeatCount="indefinite" accel="6667" decel="6667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30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250000" y="2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30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5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7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15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7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5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7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12" grpId="0" animBg="1"/>
          <p:bldP spid="13" grpId="0" animBg="1"/>
          <p:bldP spid="13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Frans</dc:creator>
  <cp:lastModifiedBy>Alan Frans</cp:lastModifiedBy>
  <cp:revision>8</cp:revision>
  <dcterms:created xsi:type="dcterms:W3CDTF">2022-03-29T03:06:27Z</dcterms:created>
  <dcterms:modified xsi:type="dcterms:W3CDTF">2022-04-01T01:27:53Z</dcterms:modified>
</cp:coreProperties>
</file>